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66" r:id="rId3"/>
    <p:sldId id="258" r:id="rId4"/>
    <p:sldId id="297" r:id="rId5"/>
    <p:sldId id="265" r:id="rId6"/>
    <p:sldId id="302" r:id="rId7"/>
    <p:sldId id="275" r:id="rId8"/>
    <p:sldId id="260" r:id="rId9"/>
    <p:sldId id="276" r:id="rId10"/>
    <p:sldId id="272" r:id="rId11"/>
    <p:sldId id="263" r:id="rId12"/>
    <p:sldId id="264" r:id="rId13"/>
    <p:sldId id="278" r:id="rId14"/>
    <p:sldId id="292" r:id="rId15"/>
    <p:sldId id="293" r:id="rId16"/>
    <p:sldId id="261" r:id="rId17"/>
    <p:sldId id="294" r:id="rId18"/>
    <p:sldId id="295" r:id="rId19"/>
    <p:sldId id="296" r:id="rId20"/>
    <p:sldId id="298" r:id="rId21"/>
    <p:sldId id="299" r:id="rId22"/>
    <p:sldId id="301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2B6C26-4877-402E-ABDC-F7620169AC7D}" v="184" dt="2019-07-02T12:02:48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 Gannon" userId="53d6c412-c1ee-44b5-aca7-ef0e57eaae18" providerId="ADAL" clId="{15CD599E-7A9F-44B1-A48F-F99A642F0D8C}"/>
    <pc:docChg chg="custSel modSld">
      <pc:chgData name="Gus Gannon" userId="53d6c412-c1ee-44b5-aca7-ef0e57eaae18" providerId="ADAL" clId="{15CD599E-7A9F-44B1-A48F-F99A642F0D8C}" dt="2019-06-25T10:56:33.765" v="248" actId="1076"/>
      <pc:docMkLst>
        <pc:docMk/>
      </pc:docMkLst>
    </pc:docChg>
  </pc:docChgLst>
  <pc:docChgLst>
    <pc:chgData name="Aparaj Bogahawatta" userId="114bcc38-5e29-4923-a036-6573a20d940d" providerId="ADAL" clId="{3A2B6C26-4877-402E-ABDC-F7620169AC7D}"/>
    <pc:docChg chg="undo redo custSel mod addSld delSld modSld sldOrd">
      <pc:chgData name="Aparaj Bogahawatta" userId="114bcc38-5e29-4923-a036-6573a20d940d" providerId="ADAL" clId="{3A2B6C26-4877-402E-ABDC-F7620169AC7D}" dt="2019-07-02T12:02:48.378" v="7300" actId="1035"/>
      <pc:docMkLst>
        <pc:docMk/>
      </pc:docMkLst>
      <pc:sldChg chg="modNotesTx">
        <pc:chgData name="Aparaj Bogahawatta" userId="114bcc38-5e29-4923-a036-6573a20d940d" providerId="ADAL" clId="{3A2B6C26-4877-402E-ABDC-F7620169AC7D}" dt="2019-07-01T13:19:48.492" v="6944" actId="20577"/>
        <pc:sldMkLst>
          <pc:docMk/>
          <pc:sldMk cId="2227291381" sldId="257"/>
        </pc:sldMkLst>
      </pc:sldChg>
      <pc:sldChg chg="del modNotesTx">
        <pc:chgData name="Aparaj Bogahawatta" userId="114bcc38-5e29-4923-a036-6573a20d940d" providerId="ADAL" clId="{3A2B6C26-4877-402E-ABDC-F7620169AC7D}" dt="2019-07-01T13:14:54.576" v="6852" actId="2696"/>
        <pc:sldMkLst>
          <pc:docMk/>
          <pc:sldMk cId="2869329293" sldId="258"/>
        </pc:sldMkLst>
      </pc:sldChg>
      <pc:sldChg chg="addSp delSp modSp add mod setBg setClrOvrMap delDesignElem">
        <pc:chgData name="Aparaj Bogahawatta" userId="114bcc38-5e29-4923-a036-6573a20d940d" providerId="ADAL" clId="{3A2B6C26-4877-402E-ABDC-F7620169AC7D}" dt="2019-07-01T13:15:48.976" v="6873" actId="26606"/>
        <pc:sldMkLst>
          <pc:docMk/>
          <pc:sldMk cId="3338292894" sldId="258"/>
        </pc:sldMkLst>
        <pc:spChg chg="add">
          <ac:chgData name="Aparaj Bogahawatta" userId="114bcc38-5e29-4923-a036-6573a20d940d" providerId="ADAL" clId="{3A2B6C26-4877-402E-ABDC-F7620169AC7D}" dt="2019-07-01T13:15:48.976" v="6873" actId="26606"/>
          <ac:spMkLst>
            <pc:docMk/>
            <pc:sldMk cId="3338292894" sldId="258"/>
            <ac:spMk id="9" creationId="{E20EB187-900F-4AF5-813B-101456D9FD39}"/>
          </ac:spMkLst>
        </pc:spChg>
        <pc:spChg chg="del">
          <ac:chgData name="Aparaj Bogahawatta" userId="114bcc38-5e29-4923-a036-6573a20d940d" providerId="ADAL" clId="{3A2B6C26-4877-402E-ABDC-F7620169AC7D}" dt="2019-07-01T13:14:58.346" v="6861"/>
          <ac:spMkLst>
            <pc:docMk/>
            <pc:sldMk cId="3338292894" sldId="258"/>
            <ac:spMk id="13" creationId="{E20EB187-900F-4AF5-813B-101456D9FD39}"/>
          </ac:spMkLst>
        </pc:spChg>
        <pc:picChg chg="mod">
          <ac:chgData name="Aparaj Bogahawatta" userId="114bcc38-5e29-4923-a036-6573a20d940d" providerId="ADAL" clId="{3A2B6C26-4877-402E-ABDC-F7620169AC7D}" dt="2019-07-01T13:15:48.976" v="6873" actId="26606"/>
          <ac:picMkLst>
            <pc:docMk/>
            <pc:sldMk cId="3338292894" sldId="258"/>
            <ac:picMk id="4" creationId="{11579620-2B9D-441F-B29E-256233CE603F}"/>
          </ac:picMkLst>
        </pc:picChg>
        <pc:cxnChg chg="add">
          <ac:chgData name="Aparaj Bogahawatta" userId="114bcc38-5e29-4923-a036-6573a20d940d" providerId="ADAL" clId="{3A2B6C26-4877-402E-ABDC-F7620169AC7D}" dt="2019-07-01T13:15:48.976" v="6873" actId="26606"/>
          <ac:cxnSpMkLst>
            <pc:docMk/>
            <pc:sldMk cId="3338292894" sldId="258"/>
            <ac:cxnSpMk id="11" creationId="{624D17C8-E9C2-48A4-AA36-D7048A6CCC41}"/>
          </ac:cxnSpMkLst>
        </pc:cxnChg>
        <pc:cxnChg chg="del">
          <ac:chgData name="Aparaj Bogahawatta" userId="114bcc38-5e29-4923-a036-6573a20d940d" providerId="ADAL" clId="{3A2B6C26-4877-402E-ABDC-F7620169AC7D}" dt="2019-07-01T13:14:58.346" v="6861"/>
          <ac:cxnSpMkLst>
            <pc:docMk/>
            <pc:sldMk cId="3338292894" sldId="258"/>
            <ac:cxnSpMk id="15" creationId="{624D17C8-E9C2-48A4-AA36-D7048A6CCC41}"/>
          </ac:cxnSpMkLst>
        </pc:cxnChg>
      </pc:sldChg>
      <pc:sldChg chg="modNotesTx">
        <pc:chgData name="Aparaj Bogahawatta" userId="114bcc38-5e29-4923-a036-6573a20d940d" providerId="ADAL" clId="{3A2B6C26-4877-402E-ABDC-F7620169AC7D}" dt="2019-07-01T13:20:58.953" v="6954" actId="20577"/>
        <pc:sldMkLst>
          <pc:docMk/>
          <pc:sldMk cId="2049540674" sldId="260"/>
        </pc:sldMkLst>
      </pc:sldChg>
      <pc:sldChg chg="modSp del modNotesTx">
        <pc:chgData name="Aparaj Bogahawatta" userId="114bcc38-5e29-4923-a036-6573a20d940d" providerId="ADAL" clId="{3A2B6C26-4877-402E-ABDC-F7620169AC7D}" dt="2019-07-01T13:15:04.482" v="6869" actId="2696"/>
        <pc:sldMkLst>
          <pc:docMk/>
          <pc:sldMk cId="2865696431" sldId="261"/>
        </pc:sldMkLst>
        <pc:spChg chg="mod">
          <ac:chgData name="Aparaj Bogahawatta" userId="114bcc38-5e29-4923-a036-6573a20d940d" providerId="ADAL" clId="{3A2B6C26-4877-402E-ABDC-F7620169AC7D}" dt="2019-06-29T12:25:16.214" v="6433" actId="20577"/>
          <ac:spMkLst>
            <pc:docMk/>
            <pc:sldMk cId="2865696431" sldId="261"/>
            <ac:spMk id="3" creationId="{C97A2A41-719F-4DCF-AF52-6DDBD1CCC5D5}"/>
          </ac:spMkLst>
        </pc:spChg>
        <pc:spChg chg="mod">
          <ac:chgData name="Aparaj Bogahawatta" userId="114bcc38-5e29-4923-a036-6573a20d940d" providerId="ADAL" clId="{3A2B6C26-4877-402E-ABDC-F7620169AC7D}" dt="2019-06-29T03:33:33.712" v="2241" actId="404"/>
          <ac:spMkLst>
            <pc:docMk/>
            <pc:sldMk cId="2865696431" sldId="261"/>
            <ac:spMk id="18" creationId="{360C2780-7025-45E2-AE57-F6F06F3C8FF1}"/>
          </ac:spMkLst>
        </pc:spChg>
      </pc:sldChg>
      <pc:sldChg chg="add ord">
        <pc:chgData name="Aparaj Bogahawatta" userId="114bcc38-5e29-4923-a036-6573a20d940d" providerId="ADAL" clId="{3A2B6C26-4877-402E-ABDC-F7620169AC7D}" dt="2019-07-01T13:27:07.249" v="7055"/>
        <pc:sldMkLst>
          <pc:docMk/>
          <pc:sldMk cId="3302012172" sldId="261"/>
        </pc:sldMkLst>
      </pc:sldChg>
      <pc:sldChg chg="del modNotesTx">
        <pc:chgData name="Aparaj Bogahawatta" userId="114bcc38-5e29-4923-a036-6573a20d940d" providerId="ADAL" clId="{3A2B6C26-4877-402E-ABDC-F7620169AC7D}" dt="2019-07-01T13:23:57.940" v="6993" actId="2696"/>
        <pc:sldMkLst>
          <pc:docMk/>
          <pc:sldMk cId="4281211770" sldId="262"/>
        </pc:sldMkLst>
      </pc:sldChg>
      <pc:sldChg chg="modSp modNotesTx">
        <pc:chgData name="Aparaj Bogahawatta" userId="114bcc38-5e29-4923-a036-6573a20d940d" providerId="ADAL" clId="{3A2B6C26-4877-402E-ABDC-F7620169AC7D}" dt="2019-06-29T06:33:12.904" v="5060" actId="6549"/>
        <pc:sldMkLst>
          <pc:docMk/>
          <pc:sldMk cId="829171914" sldId="263"/>
        </pc:sldMkLst>
        <pc:spChg chg="mod">
          <ac:chgData name="Aparaj Bogahawatta" userId="114bcc38-5e29-4923-a036-6573a20d940d" providerId="ADAL" clId="{3A2B6C26-4877-402E-ABDC-F7620169AC7D}" dt="2019-06-29T06:33:12.904" v="5060" actId="6549"/>
          <ac:spMkLst>
            <pc:docMk/>
            <pc:sldMk cId="829171914" sldId="263"/>
            <ac:spMk id="4" creationId="{9AD70730-C900-42E4-8746-D9B28696B909}"/>
          </ac:spMkLst>
        </pc:spChg>
      </pc:sldChg>
      <pc:sldChg chg="modSp ord modNotesTx">
        <pc:chgData name="Aparaj Bogahawatta" userId="114bcc38-5e29-4923-a036-6573a20d940d" providerId="ADAL" clId="{3A2B6C26-4877-402E-ABDC-F7620169AC7D}" dt="2019-07-01T13:24:35.511" v="6998"/>
        <pc:sldMkLst>
          <pc:docMk/>
          <pc:sldMk cId="901616100" sldId="264"/>
        </pc:sldMkLst>
        <pc:spChg chg="mod">
          <ac:chgData name="Aparaj Bogahawatta" userId="114bcc38-5e29-4923-a036-6573a20d940d" providerId="ADAL" clId="{3A2B6C26-4877-402E-ABDC-F7620169AC7D}" dt="2019-06-29T06:19:26.525" v="4643" actId="6549"/>
          <ac:spMkLst>
            <pc:docMk/>
            <pc:sldMk cId="901616100" sldId="264"/>
            <ac:spMk id="7" creationId="{03F122F7-94AF-4A8F-9C7E-5F55804A50C2}"/>
          </ac:spMkLst>
        </pc:spChg>
      </pc:sldChg>
      <pc:sldChg chg="add ord">
        <pc:chgData name="Aparaj Bogahawatta" userId="114bcc38-5e29-4923-a036-6573a20d940d" providerId="ADAL" clId="{3A2B6C26-4877-402E-ABDC-F7620169AC7D}" dt="2019-07-01T13:29:00.985" v="7077"/>
        <pc:sldMkLst>
          <pc:docMk/>
          <pc:sldMk cId="1479000446" sldId="265"/>
        </pc:sldMkLst>
      </pc:sldChg>
      <pc:sldChg chg="modSp del modNotesTx">
        <pc:chgData name="Aparaj Bogahawatta" userId="114bcc38-5e29-4923-a036-6573a20d940d" providerId="ADAL" clId="{3A2B6C26-4877-402E-ABDC-F7620169AC7D}" dt="2019-07-01T13:14:54.638" v="6855" actId="2696"/>
        <pc:sldMkLst>
          <pc:docMk/>
          <pc:sldMk cId="2512412447" sldId="265"/>
        </pc:sldMkLst>
        <pc:spChg chg="mod">
          <ac:chgData name="Aparaj Bogahawatta" userId="114bcc38-5e29-4923-a036-6573a20d940d" providerId="ADAL" clId="{3A2B6C26-4877-402E-ABDC-F7620169AC7D}" dt="2019-06-29T12:29:14.666" v="6839" actId="20577"/>
          <ac:spMkLst>
            <pc:docMk/>
            <pc:sldMk cId="2512412447" sldId="265"/>
            <ac:spMk id="6" creationId="{1C6790B8-0CAC-4CF6-9932-63D4C4BB8A22}"/>
          </ac:spMkLst>
        </pc:spChg>
      </pc:sldChg>
      <pc:sldChg chg="addSp modSp modNotesTx">
        <pc:chgData name="Aparaj Bogahawatta" userId="114bcc38-5e29-4923-a036-6573a20d940d" providerId="ADAL" clId="{3A2B6C26-4877-402E-ABDC-F7620169AC7D}" dt="2019-07-01T13:28:19.716" v="7074" actId="20577"/>
        <pc:sldMkLst>
          <pc:docMk/>
          <pc:sldMk cId="4285627745" sldId="266"/>
        </pc:sldMkLst>
        <pc:spChg chg="add mod ord">
          <ac:chgData name="Aparaj Bogahawatta" userId="114bcc38-5e29-4923-a036-6573a20d940d" providerId="ADAL" clId="{3A2B6C26-4877-402E-ABDC-F7620169AC7D}" dt="2019-06-29T04:01:58.352" v="2330" actId="208"/>
          <ac:spMkLst>
            <pc:docMk/>
            <pc:sldMk cId="4285627745" sldId="266"/>
            <ac:spMk id="2" creationId="{4372A24C-CE9B-4253-B3BD-B6D48535BEAA}"/>
          </ac:spMkLst>
        </pc:spChg>
        <pc:spChg chg="mod">
          <ac:chgData name="Aparaj Bogahawatta" userId="114bcc38-5e29-4923-a036-6573a20d940d" providerId="ADAL" clId="{3A2B6C26-4877-402E-ABDC-F7620169AC7D}" dt="2019-06-29T04:00:08.737" v="2322" actId="14100"/>
          <ac:spMkLst>
            <pc:docMk/>
            <pc:sldMk cId="4285627745" sldId="266"/>
            <ac:spMk id="3" creationId="{6F6A56A2-B78A-4734-9E7C-25AA0BEB38EB}"/>
          </ac:spMkLst>
        </pc:spChg>
        <pc:spChg chg="mod">
          <ac:chgData name="Aparaj Bogahawatta" userId="114bcc38-5e29-4923-a036-6573a20d940d" providerId="ADAL" clId="{3A2B6C26-4877-402E-ABDC-F7620169AC7D}" dt="2019-06-29T03:59:08.081" v="2307" actId="14100"/>
          <ac:spMkLst>
            <pc:docMk/>
            <pc:sldMk cId="4285627745" sldId="266"/>
            <ac:spMk id="8" creationId="{5491A96B-0842-49DF-8123-100EC45F6AD4}"/>
          </ac:spMkLst>
        </pc:spChg>
        <pc:spChg chg="mod">
          <ac:chgData name="Aparaj Bogahawatta" userId="114bcc38-5e29-4923-a036-6573a20d940d" providerId="ADAL" clId="{3A2B6C26-4877-402E-ABDC-F7620169AC7D}" dt="2019-06-29T05:43:17.699" v="3285" actId="20577"/>
          <ac:spMkLst>
            <pc:docMk/>
            <pc:sldMk cId="4285627745" sldId="266"/>
            <ac:spMk id="9" creationId="{9F81E11C-281E-472C-ABB3-D378D2C5C6C3}"/>
          </ac:spMkLst>
        </pc:spChg>
        <pc:spChg chg="mod">
          <ac:chgData name="Aparaj Bogahawatta" userId="114bcc38-5e29-4923-a036-6573a20d940d" providerId="ADAL" clId="{3A2B6C26-4877-402E-ABDC-F7620169AC7D}" dt="2019-06-29T03:59:47.488" v="2317" actId="1076"/>
          <ac:spMkLst>
            <pc:docMk/>
            <pc:sldMk cId="4285627745" sldId="266"/>
            <ac:spMk id="10" creationId="{DA6C379E-D5B9-4F5A-8E33-AFD09A651545}"/>
          </ac:spMkLst>
        </pc:spChg>
        <pc:picChg chg="mod modCrop">
          <ac:chgData name="Aparaj Bogahawatta" userId="114bcc38-5e29-4923-a036-6573a20d940d" providerId="ADAL" clId="{3A2B6C26-4877-402E-ABDC-F7620169AC7D}" dt="2019-06-29T05:42:23.522" v="3280" actId="732"/>
          <ac:picMkLst>
            <pc:docMk/>
            <pc:sldMk cId="4285627745" sldId="266"/>
            <ac:picMk id="12" creationId="{3564A064-2E62-4FAB-8E43-6115A39140B6}"/>
          </ac:picMkLst>
        </pc:picChg>
      </pc:sldChg>
      <pc:sldChg chg="addSp delSp modSp add del modNotesTx">
        <pc:chgData name="Aparaj Bogahawatta" userId="114bcc38-5e29-4923-a036-6573a20d940d" providerId="ADAL" clId="{3A2B6C26-4877-402E-ABDC-F7620169AC7D}" dt="2019-07-01T13:19:26.632" v="6927" actId="2696"/>
        <pc:sldMkLst>
          <pc:docMk/>
          <pc:sldMk cId="3689471821" sldId="267"/>
        </pc:sldMkLst>
        <pc:spChg chg="mod">
          <ac:chgData name="Aparaj Bogahawatta" userId="114bcc38-5e29-4923-a036-6573a20d940d" providerId="ADAL" clId="{3A2B6C26-4877-402E-ABDC-F7620169AC7D}" dt="2019-07-01T13:18:51.928" v="6924" actId="20577"/>
          <ac:spMkLst>
            <pc:docMk/>
            <pc:sldMk cId="3689471821" sldId="267"/>
            <ac:spMk id="3" creationId="{476BD8A8-E1E8-4909-BCA0-A101AB9528FE}"/>
          </ac:spMkLst>
        </pc:spChg>
        <pc:spChg chg="add del">
          <ac:chgData name="Aparaj Bogahawatta" userId="114bcc38-5e29-4923-a036-6573a20d940d" providerId="ADAL" clId="{3A2B6C26-4877-402E-ABDC-F7620169AC7D}" dt="2019-07-01T13:17:32.187" v="6906" actId="478"/>
          <ac:spMkLst>
            <pc:docMk/>
            <pc:sldMk cId="3689471821" sldId="267"/>
            <ac:spMk id="9" creationId="{E15ABD49-B751-4FA4-8CDD-13EC35F62EB5}"/>
          </ac:spMkLst>
        </pc:spChg>
      </pc:sldChg>
      <pc:sldChg chg="del modNotesTx">
        <pc:chgData name="Aparaj Bogahawatta" userId="114bcc38-5e29-4923-a036-6573a20d940d" providerId="ADAL" clId="{3A2B6C26-4877-402E-ABDC-F7620169AC7D}" dt="2019-07-01T13:14:54.685" v="6858" actId="2696"/>
        <pc:sldMkLst>
          <pc:docMk/>
          <pc:sldMk cId="4286090233" sldId="267"/>
        </pc:sldMkLst>
      </pc:sldChg>
      <pc:sldChg chg="add del ord">
        <pc:chgData name="Aparaj Bogahawatta" userId="114bcc38-5e29-4923-a036-6573a20d940d" providerId="ADAL" clId="{3A2B6C26-4877-402E-ABDC-F7620169AC7D}" dt="2019-07-02T11:13:14.836" v="7113" actId="2696"/>
        <pc:sldMkLst>
          <pc:docMk/>
          <pc:sldMk cId="1650816526" sldId="268"/>
        </pc:sldMkLst>
      </pc:sldChg>
      <pc:sldChg chg="del modNotesTx">
        <pc:chgData name="Aparaj Bogahawatta" userId="114bcc38-5e29-4923-a036-6573a20d940d" providerId="ADAL" clId="{3A2B6C26-4877-402E-ABDC-F7620169AC7D}" dt="2019-07-01T13:14:54.654" v="6856" actId="2696"/>
        <pc:sldMkLst>
          <pc:docMk/>
          <pc:sldMk cId="2595804366" sldId="268"/>
        </pc:sldMkLst>
      </pc:sldChg>
      <pc:sldChg chg="delSp add del ord">
        <pc:chgData name="Aparaj Bogahawatta" userId="114bcc38-5e29-4923-a036-6573a20d940d" providerId="ADAL" clId="{3A2B6C26-4877-402E-ABDC-F7620169AC7D}" dt="2019-07-02T11:14:57.750" v="7152" actId="2696"/>
        <pc:sldMkLst>
          <pc:docMk/>
          <pc:sldMk cId="3594235805" sldId="270"/>
        </pc:sldMkLst>
        <pc:spChg chg="del">
          <ac:chgData name="Aparaj Bogahawatta" userId="114bcc38-5e29-4923-a036-6573a20d940d" providerId="ADAL" clId="{3A2B6C26-4877-402E-ABDC-F7620169AC7D}" dt="2019-07-02T11:14:22.748" v="7117"/>
          <ac:spMkLst>
            <pc:docMk/>
            <pc:sldMk cId="3594235805" sldId="270"/>
            <ac:spMk id="4" creationId="{D3BC60B3-05AC-4886-851C-69AA32C2950B}"/>
          </ac:spMkLst>
        </pc:spChg>
        <pc:spChg chg="del">
          <ac:chgData name="Aparaj Bogahawatta" userId="114bcc38-5e29-4923-a036-6573a20d940d" providerId="ADAL" clId="{3A2B6C26-4877-402E-ABDC-F7620169AC7D}" dt="2019-07-02T11:14:22.748" v="7117"/>
          <ac:spMkLst>
            <pc:docMk/>
            <pc:sldMk cId="3594235805" sldId="270"/>
            <ac:spMk id="6" creationId="{EE6CF2AB-3AE6-4767-8FFF-5987CA24F702}"/>
          </ac:spMkLst>
        </pc:spChg>
        <pc:spChg chg="del">
          <ac:chgData name="Aparaj Bogahawatta" userId="114bcc38-5e29-4923-a036-6573a20d940d" providerId="ADAL" clId="{3A2B6C26-4877-402E-ABDC-F7620169AC7D}" dt="2019-07-02T11:14:22.748" v="7117"/>
          <ac:spMkLst>
            <pc:docMk/>
            <pc:sldMk cId="3594235805" sldId="270"/>
            <ac:spMk id="8" creationId="{97C37738-06CF-45BF-B2F0-01CC78BC6FBD}"/>
          </ac:spMkLst>
        </pc:spChg>
        <pc:picChg chg="del">
          <ac:chgData name="Aparaj Bogahawatta" userId="114bcc38-5e29-4923-a036-6573a20d940d" providerId="ADAL" clId="{3A2B6C26-4877-402E-ABDC-F7620169AC7D}" dt="2019-07-02T11:14:22.748" v="7117"/>
          <ac:picMkLst>
            <pc:docMk/>
            <pc:sldMk cId="3594235805" sldId="270"/>
            <ac:picMk id="5" creationId="{427E0AEA-81B0-4575-850F-D31955D63AD6}"/>
          </ac:picMkLst>
        </pc:picChg>
        <pc:picChg chg="del">
          <ac:chgData name="Aparaj Bogahawatta" userId="114bcc38-5e29-4923-a036-6573a20d940d" providerId="ADAL" clId="{3A2B6C26-4877-402E-ABDC-F7620169AC7D}" dt="2019-07-02T11:14:22.748" v="7117"/>
          <ac:picMkLst>
            <pc:docMk/>
            <pc:sldMk cId="3594235805" sldId="270"/>
            <ac:picMk id="7" creationId="{AEB7B5E6-08B4-4680-A435-2955EE865FAA}"/>
          </ac:picMkLst>
        </pc:picChg>
      </pc:sldChg>
      <pc:sldChg chg="modSp del modNotesTx">
        <pc:chgData name="Aparaj Bogahawatta" userId="114bcc38-5e29-4923-a036-6573a20d940d" providerId="ADAL" clId="{3A2B6C26-4877-402E-ABDC-F7620169AC7D}" dt="2019-07-01T13:15:04.482" v="6868" actId="2696"/>
        <pc:sldMkLst>
          <pc:docMk/>
          <pc:sldMk cId="4003271939" sldId="270"/>
        </pc:sldMkLst>
        <pc:spChg chg="mod">
          <ac:chgData name="Aparaj Bogahawatta" userId="114bcc38-5e29-4923-a036-6573a20d940d" providerId="ADAL" clId="{3A2B6C26-4877-402E-ABDC-F7620169AC7D}" dt="2019-06-29T06:02:35.114" v="3656" actId="20577"/>
          <ac:spMkLst>
            <pc:docMk/>
            <pc:sldMk cId="4003271939" sldId="270"/>
            <ac:spMk id="4" creationId="{D3BC60B3-05AC-4886-851C-69AA32C2950B}"/>
          </ac:spMkLst>
        </pc:spChg>
      </pc:sldChg>
      <pc:sldChg chg="modNotesTx">
        <pc:chgData name="Aparaj Bogahawatta" userId="114bcc38-5e29-4923-a036-6573a20d940d" providerId="ADAL" clId="{3A2B6C26-4877-402E-ABDC-F7620169AC7D}" dt="2019-07-02T11:11:56.573" v="7105" actId="20577"/>
        <pc:sldMkLst>
          <pc:docMk/>
          <pc:sldMk cId="504724675" sldId="272"/>
        </pc:sldMkLst>
      </pc:sldChg>
      <pc:sldChg chg="modSp del modNotesTx">
        <pc:chgData name="Aparaj Bogahawatta" userId="114bcc38-5e29-4923-a036-6573a20d940d" providerId="ADAL" clId="{3A2B6C26-4877-402E-ABDC-F7620169AC7D}" dt="2019-07-02T11:14:04.212" v="7115" actId="2696"/>
        <pc:sldMkLst>
          <pc:docMk/>
          <pc:sldMk cId="14876182" sldId="274"/>
        </pc:sldMkLst>
        <pc:spChg chg="mod">
          <ac:chgData name="Aparaj Bogahawatta" userId="114bcc38-5e29-4923-a036-6573a20d940d" providerId="ADAL" clId="{3A2B6C26-4877-402E-ABDC-F7620169AC7D}" dt="2019-06-29T06:36:21.967" v="5424" actId="6549"/>
          <ac:spMkLst>
            <pc:docMk/>
            <pc:sldMk cId="14876182" sldId="274"/>
            <ac:spMk id="2" creationId="{A8206C0D-E7E4-4CFD-9729-A41D5B07B365}"/>
          </ac:spMkLst>
        </pc:spChg>
      </pc:sldChg>
      <pc:sldChg chg="modSp del modNotesTx">
        <pc:chgData name="Aparaj Bogahawatta" userId="114bcc38-5e29-4923-a036-6573a20d940d" providerId="ADAL" clId="{3A2B6C26-4877-402E-ABDC-F7620169AC7D}" dt="2019-07-01T13:14:54.685" v="6859" actId="2696"/>
        <pc:sldMkLst>
          <pc:docMk/>
          <pc:sldMk cId="875513043" sldId="275"/>
        </pc:sldMkLst>
        <pc:spChg chg="mod">
          <ac:chgData name="Aparaj Bogahawatta" userId="114bcc38-5e29-4923-a036-6573a20d940d" providerId="ADAL" clId="{3A2B6C26-4877-402E-ABDC-F7620169AC7D}" dt="2019-06-29T07:10:26.927" v="6432" actId="20577"/>
          <ac:spMkLst>
            <pc:docMk/>
            <pc:sldMk cId="875513043" sldId="275"/>
            <ac:spMk id="5" creationId="{A28434CE-6882-47E5-9DAD-41F941AB60AA}"/>
          </ac:spMkLst>
        </pc:spChg>
      </pc:sldChg>
      <pc:sldChg chg="add">
        <pc:chgData name="Aparaj Bogahawatta" userId="114bcc38-5e29-4923-a036-6573a20d940d" providerId="ADAL" clId="{3A2B6C26-4877-402E-ABDC-F7620169AC7D}" dt="2019-07-01T13:14:58.346" v="6861"/>
        <pc:sldMkLst>
          <pc:docMk/>
          <pc:sldMk cId="1275685644" sldId="275"/>
        </pc:sldMkLst>
      </pc:sldChg>
      <pc:sldChg chg="addSp delSp modSp modNotesTx">
        <pc:chgData name="Aparaj Bogahawatta" userId="114bcc38-5e29-4923-a036-6573a20d940d" providerId="ADAL" clId="{3A2B6C26-4877-402E-ABDC-F7620169AC7D}" dt="2019-07-01T13:24:15.143" v="6997" actId="1076"/>
        <pc:sldMkLst>
          <pc:docMk/>
          <pc:sldMk cId="2059878705" sldId="276"/>
        </pc:sldMkLst>
        <pc:spChg chg="del">
          <ac:chgData name="Aparaj Bogahawatta" userId="114bcc38-5e29-4923-a036-6573a20d940d" providerId="ADAL" clId="{3A2B6C26-4877-402E-ABDC-F7620169AC7D}" dt="2019-07-01T13:21:03.731" v="6955" actId="478"/>
          <ac:spMkLst>
            <pc:docMk/>
            <pc:sldMk cId="2059878705" sldId="276"/>
            <ac:spMk id="3" creationId="{F0A7B1E6-199B-4967-ADFE-FF412B113220}"/>
          </ac:spMkLst>
        </pc:spChg>
        <pc:spChg chg="mod">
          <ac:chgData name="Aparaj Bogahawatta" userId="114bcc38-5e29-4923-a036-6573a20d940d" providerId="ADAL" clId="{3A2B6C26-4877-402E-ABDC-F7620169AC7D}" dt="2019-07-01T13:24:15.143" v="6997" actId="1076"/>
          <ac:spMkLst>
            <pc:docMk/>
            <pc:sldMk cId="2059878705" sldId="276"/>
            <ac:spMk id="4" creationId="{D74EC399-6722-4CFB-9A0B-670290BAB40B}"/>
          </ac:spMkLst>
        </pc:spChg>
        <pc:spChg chg="mod">
          <ac:chgData name="Aparaj Bogahawatta" userId="114bcc38-5e29-4923-a036-6573a20d940d" providerId="ADAL" clId="{3A2B6C26-4877-402E-ABDC-F7620169AC7D}" dt="2019-07-01T13:23:24.983" v="6982" actId="14100"/>
          <ac:spMkLst>
            <pc:docMk/>
            <pc:sldMk cId="2059878705" sldId="276"/>
            <ac:spMk id="5" creationId="{5980ED40-EFA0-40ED-8F2D-6498F18E17FB}"/>
          </ac:spMkLst>
        </pc:spChg>
        <pc:spChg chg="del">
          <ac:chgData name="Aparaj Bogahawatta" userId="114bcc38-5e29-4923-a036-6573a20d940d" providerId="ADAL" clId="{3A2B6C26-4877-402E-ABDC-F7620169AC7D}" dt="2019-07-01T13:21:03.731" v="6955" actId="478"/>
          <ac:spMkLst>
            <pc:docMk/>
            <pc:sldMk cId="2059878705" sldId="276"/>
            <ac:spMk id="10" creationId="{DAF1976D-0E6F-45D4-8744-5FB1F005F820}"/>
          </ac:spMkLst>
        </pc:spChg>
        <pc:spChg chg="del">
          <ac:chgData name="Aparaj Bogahawatta" userId="114bcc38-5e29-4923-a036-6573a20d940d" providerId="ADAL" clId="{3A2B6C26-4877-402E-ABDC-F7620169AC7D}" dt="2019-07-01T13:21:03.731" v="6955" actId="478"/>
          <ac:spMkLst>
            <pc:docMk/>
            <pc:sldMk cId="2059878705" sldId="276"/>
            <ac:spMk id="11" creationId="{F31AFE76-68F9-45BA-8B33-BC36755457A5}"/>
          </ac:spMkLst>
        </pc:spChg>
        <pc:spChg chg="add del mod">
          <ac:chgData name="Aparaj Bogahawatta" userId="114bcc38-5e29-4923-a036-6573a20d940d" providerId="ADAL" clId="{3A2B6C26-4877-402E-ABDC-F7620169AC7D}" dt="2019-07-01T13:23:36.375" v="6990"/>
          <ac:spMkLst>
            <pc:docMk/>
            <pc:sldMk cId="2059878705" sldId="276"/>
            <ac:spMk id="12" creationId="{AD88BC4E-3048-4441-82A8-89B5A689CE3C}"/>
          </ac:spMkLst>
        </pc:spChg>
        <pc:picChg chg="mod">
          <ac:chgData name="Aparaj Bogahawatta" userId="114bcc38-5e29-4923-a036-6573a20d940d" providerId="ADAL" clId="{3A2B6C26-4877-402E-ABDC-F7620169AC7D}" dt="2019-07-01T13:23:47.939" v="6992" actId="1076"/>
          <ac:picMkLst>
            <pc:docMk/>
            <pc:sldMk cId="2059878705" sldId="276"/>
            <ac:picMk id="2" creationId="{F7A311EC-7BE5-46C7-8B35-C7DF1450312B}"/>
          </ac:picMkLst>
        </pc:picChg>
        <pc:picChg chg="add del mod">
          <ac:chgData name="Aparaj Bogahawatta" userId="114bcc38-5e29-4923-a036-6573a20d940d" providerId="ADAL" clId="{3A2B6C26-4877-402E-ABDC-F7620169AC7D}" dt="2019-07-01T13:23:10.174" v="6978" actId="478"/>
          <ac:picMkLst>
            <pc:docMk/>
            <pc:sldMk cId="2059878705" sldId="276"/>
            <ac:picMk id="13" creationId="{3A2B7099-618D-4543-B78D-73661CA8A5A0}"/>
          </ac:picMkLst>
        </pc:picChg>
        <pc:picChg chg="del">
          <ac:chgData name="Aparaj Bogahawatta" userId="114bcc38-5e29-4923-a036-6573a20d940d" providerId="ADAL" clId="{3A2B6C26-4877-402E-ABDC-F7620169AC7D}" dt="2019-07-01T13:21:03.731" v="6955" actId="478"/>
          <ac:picMkLst>
            <pc:docMk/>
            <pc:sldMk cId="2059878705" sldId="276"/>
            <ac:picMk id="2050" creationId="{734593BC-B35D-4F68-9E3F-FC55DA0371B2}"/>
          </ac:picMkLst>
        </pc:picChg>
        <pc:picChg chg="del">
          <ac:chgData name="Aparaj Bogahawatta" userId="114bcc38-5e29-4923-a036-6573a20d940d" providerId="ADAL" clId="{3A2B6C26-4877-402E-ABDC-F7620169AC7D}" dt="2019-07-01T13:21:03.731" v="6955" actId="478"/>
          <ac:picMkLst>
            <pc:docMk/>
            <pc:sldMk cId="2059878705" sldId="276"/>
            <ac:picMk id="2052" creationId="{1E045CFE-0CF2-443E-A1AE-30BC50AD1A05}"/>
          </ac:picMkLst>
        </pc:picChg>
        <pc:picChg chg="del">
          <ac:chgData name="Aparaj Bogahawatta" userId="114bcc38-5e29-4923-a036-6573a20d940d" providerId="ADAL" clId="{3A2B6C26-4877-402E-ABDC-F7620169AC7D}" dt="2019-07-01T13:21:03.731" v="6955" actId="478"/>
          <ac:picMkLst>
            <pc:docMk/>
            <pc:sldMk cId="2059878705" sldId="276"/>
            <ac:picMk id="2054" creationId="{DBA733FE-E8F2-499F-8712-C09F868A4D22}"/>
          </ac:picMkLst>
        </pc:picChg>
      </pc:sldChg>
      <pc:sldChg chg="delSp add del modNotesTx">
        <pc:chgData name="Aparaj Bogahawatta" userId="114bcc38-5e29-4923-a036-6573a20d940d" providerId="ADAL" clId="{3A2B6C26-4877-402E-ABDC-F7620169AC7D}" dt="2019-07-02T11:13:08.440" v="7112" actId="2696"/>
        <pc:sldMkLst>
          <pc:docMk/>
          <pc:sldMk cId="1333712080" sldId="277"/>
        </pc:sldMkLst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2" creationId="{08207B81-3840-4F9B-A7DA-25DE66C4530A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5" creationId="{BEF73E47-2865-43FD-BE95-E55D3BF23EE3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15" creationId="{7766B39F-96A9-4295-8C53-709F1A27860D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18" creationId="{8C76D878-68FF-4D9C-AA23-E5C49B682B7A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19" creationId="{6D45880A-A99A-44DF-8EB3-873678CE1802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20" creationId="{F3E1E7D8-505D-48C9-9729-3AC32632B04B}"/>
          </ac:spMkLst>
        </pc:spChg>
        <pc:spChg chg="del">
          <ac:chgData name="Aparaj Bogahawatta" userId="114bcc38-5e29-4923-a036-6573a20d940d" providerId="ADAL" clId="{3A2B6C26-4877-402E-ABDC-F7620169AC7D}" dt="2019-07-02T11:12:35.589" v="7106"/>
          <ac:spMkLst>
            <pc:docMk/>
            <pc:sldMk cId="1333712080" sldId="277"/>
            <ac:spMk id="21" creationId="{3FBA10E7-1274-48B3-B779-951FB23CB0BE}"/>
          </ac:spMkLst>
        </pc:spChg>
        <pc:picChg chg="del">
          <ac:chgData name="Aparaj Bogahawatta" userId="114bcc38-5e29-4923-a036-6573a20d940d" providerId="ADAL" clId="{3A2B6C26-4877-402E-ABDC-F7620169AC7D}" dt="2019-07-02T11:12:35.589" v="7106"/>
          <ac:picMkLst>
            <pc:docMk/>
            <pc:sldMk cId="1333712080" sldId="277"/>
            <ac:picMk id="6" creationId="{E81DF1E1-A95A-4D49-92B9-16C6CDC9EA82}"/>
          </ac:picMkLst>
        </pc:picChg>
        <pc:cxnChg chg="del">
          <ac:chgData name="Aparaj Bogahawatta" userId="114bcc38-5e29-4923-a036-6573a20d940d" providerId="ADAL" clId="{3A2B6C26-4877-402E-ABDC-F7620169AC7D}" dt="2019-07-02T11:12:35.589" v="7106"/>
          <ac:cxnSpMkLst>
            <pc:docMk/>
            <pc:sldMk cId="1333712080" sldId="277"/>
            <ac:cxnSpMk id="8" creationId="{67D683C8-3691-4D31-AB1F-F9B3080301A2}"/>
          </ac:cxnSpMkLst>
        </pc:cxnChg>
        <pc:cxnChg chg="del">
          <ac:chgData name="Aparaj Bogahawatta" userId="114bcc38-5e29-4923-a036-6573a20d940d" providerId="ADAL" clId="{3A2B6C26-4877-402E-ABDC-F7620169AC7D}" dt="2019-07-02T11:12:35.589" v="7106"/>
          <ac:cxnSpMkLst>
            <pc:docMk/>
            <pc:sldMk cId="1333712080" sldId="277"/>
            <ac:cxnSpMk id="11" creationId="{D119FD60-C870-4D34-B6BD-A3D2F07262E3}"/>
          </ac:cxnSpMkLst>
        </pc:cxnChg>
        <pc:cxnChg chg="del">
          <ac:chgData name="Aparaj Bogahawatta" userId="114bcc38-5e29-4923-a036-6573a20d940d" providerId="ADAL" clId="{3A2B6C26-4877-402E-ABDC-F7620169AC7D}" dt="2019-07-02T11:12:35.589" v="7106"/>
          <ac:cxnSpMkLst>
            <pc:docMk/>
            <pc:sldMk cId="1333712080" sldId="277"/>
            <ac:cxnSpMk id="12" creationId="{1061E9F5-E075-4FC5-B3E9-64C88E2DED09}"/>
          </ac:cxnSpMkLst>
        </pc:cxnChg>
        <pc:cxnChg chg="del">
          <ac:chgData name="Aparaj Bogahawatta" userId="114bcc38-5e29-4923-a036-6573a20d940d" providerId="ADAL" clId="{3A2B6C26-4877-402E-ABDC-F7620169AC7D}" dt="2019-07-02T11:12:35.589" v="7106"/>
          <ac:cxnSpMkLst>
            <pc:docMk/>
            <pc:sldMk cId="1333712080" sldId="277"/>
            <ac:cxnSpMk id="13" creationId="{9F27F41E-4001-4342-9B42-D000D1529F86}"/>
          </ac:cxnSpMkLst>
        </pc:cxnChg>
        <pc:cxnChg chg="del">
          <ac:chgData name="Aparaj Bogahawatta" userId="114bcc38-5e29-4923-a036-6573a20d940d" providerId="ADAL" clId="{3A2B6C26-4877-402E-ABDC-F7620169AC7D}" dt="2019-07-02T11:12:35.589" v="7106"/>
          <ac:cxnSpMkLst>
            <pc:docMk/>
            <pc:sldMk cId="1333712080" sldId="277"/>
            <ac:cxnSpMk id="14" creationId="{E8EC2BA4-42DC-443A-BB64-E68A1B2235F0}"/>
          </ac:cxnSpMkLst>
        </pc:cxnChg>
      </pc:sldChg>
      <pc:sldChg chg="del modNotesTx">
        <pc:chgData name="Aparaj Bogahawatta" userId="114bcc38-5e29-4923-a036-6573a20d940d" providerId="ADAL" clId="{3A2B6C26-4877-402E-ABDC-F7620169AC7D}" dt="2019-07-01T13:14:54.622" v="6854" actId="2696"/>
        <pc:sldMkLst>
          <pc:docMk/>
          <pc:sldMk cId="4101015255" sldId="277"/>
        </pc:sldMkLst>
      </pc:sldChg>
      <pc:sldChg chg="addSp delSp add mod setBg setClrOvrMap delDesignElem modNotesTx">
        <pc:chgData name="Aparaj Bogahawatta" userId="114bcc38-5e29-4923-a036-6573a20d940d" providerId="ADAL" clId="{3A2B6C26-4877-402E-ABDC-F7620169AC7D}" dt="2019-07-02T11:16:28.920" v="7161" actId="20577"/>
        <pc:sldMkLst>
          <pc:docMk/>
          <pc:sldMk cId="3454295981" sldId="278"/>
        </pc:sldMkLst>
        <pc:spChg chg="add">
          <ac:chgData name="Aparaj Bogahawatta" userId="114bcc38-5e29-4923-a036-6573a20d940d" providerId="ADAL" clId="{3A2B6C26-4877-402E-ABDC-F7620169AC7D}" dt="2019-07-01T13:24:59.951" v="6999" actId="26606"/>
          <ac:spMkLst>
            <pc:docMk/>
            <pc:sldMk cId="3454295981" sldId="278"/>
            <ac:spMk id="7" creationId="{E20EB187-900F-4AF5-813B-101456D9FD39}"/>
          </ac:spMkLst>
        </pc:spChg>
        <pc:spChg chg="del">
          <ac:chgData name="Aparaj Bogahawatta" userId="114bcc38-5e29-4923-a036-6573a20d940d" providerId="ADAL" clId="{3A2B6C26-4877-402E-ABDC-F7620169AC7D}" dt="2019-07-01T13:15:08.721" v="6871"/>
          <ac:spMkLst>
            <pc:docMk/>
            <pc:sldMk cId="3454295981" sldId="278"/>
            <ac:spMk id="10" creationId="{E20EB187-900F-4AF5-813B-101456D9FD39}"/>
          </ac:spMkLst>
        </pc:spChg>
        <pc:cxnChg chg="add">
          <ac:chgData name="Aparaj Bogahawatta" userId="114bcc38-5e29-4923-a036-6573a20d940d" providerId="ADAL" clId="{3A2B6C26-4877-402E-ABDC-F7620169AC7D}" dt="2019-07-01T13:24:59.951" v="6999" actId="26606"/>
          <ac:cxnSpMkLst>
            <pc:docMk/>
            <pc:sldMk cId="3454295981" sldId="278"/>
            <ac:cxnSpMk id="8" creationId="{624D17C8-E9C2-48A4-AA36-D7048A6CCC41}"/>
          </ac:cxnSpMkLst>
        </pc:cxnChg>
        <pc:cxnChg chg="del">
          <ac:chgData name="Aparaj Bogahawatta" userId="114bcc38-5e29-4923-a036-6573a20d940d" providerId="ADAL" clId="{3A2B6C26-4877-402E-ABDC-F7620169AC7D}" dt="2019-07-01T13:15:08.721" v="6871"/>
          <ac:cxnSpMkLst>
            <pc:docMk/>
            <pc:sldMk cId="3454295981" sldId="278"/>
            <ac:cxnSpMk id="12" creationId="{624D17C8-E9C2-48A4-AA36-D7048A6CCC41}"/>
          </ac:cxnSpMkLst>
        </pc:cxnChg>
      </pc:sldChg>
      <pc:sldChg chg="del modNotesTx">
        <pc:chgData name="Aparaj Bogahawatta" userId="114bcc38-5e29-4923-a036-6573a20d940d" providerId="ADAL" clId="{3A2B6C26-4877-402E-ABDC-F7620169AC7D}" dt="2019-07-01T13:15:04.403" v="6862" actId="2696"/>
        <pc:sldMkLst>
          <pc:docMk/>
          <pc:sldMk cId="4154743914" sldId="278"/>
        </pc:sldMkLst>
      </pc:sldChg>
      <pc:sldChg chg="modSp del modNotesTx">
        <pc:chgData name="Aparaj Bogahawatta" userId="114bcc38-5e29-4923-a036-6573a20d940d" providerId="ADAL" clId="{3A2B6C26-4877-402E-ABDC-F7620169AC7D}" dt="2019-07-01T13:15:36.075" v="6872" actId="2696"/>
        <pc:sldMkLst>
          <pc:docMk/>
          <pc:sldMk cId="1855815839" sldId="281"/>
        </pc:sldMkLst>
        <pc:spChg chg="mod">
          <ac:chgData name="Aparaj Bogahawatta" userId="114bcc38-5e29-4923-a036-6573a20d940d" providerId="ADAL" clId="{3A2B6C26-4877-402E-ABDC-F7620169AC7D}" dt="2019-06-29T03:15:23.156" v="1951" actId="20577"/>
          <ac:spMkLst>
            <pc:docMk/>
            <pc:sldMk cId="1855815839" sldId="281"/>
            <ac:spMk id="5" creationId="{E1F54B2D-E8B4-4A90-91D5-0D48668ABF9A}"/>
          </ac:spMkLst>
        </pc:spChg>
      </pc:sldChg>
      <pc:sldChg chg="modSp modNotesTx">
        <pc:chgData name="Aparaj Bogahawatta" userId="114bcc38-5e29-4923-a036-6573a20d940d" providerId="ADAL" clId="{3A2B6C26-4877-402E-ABDC-F7620169AC7D}" dt="2019-07-01T13:26:59.394" v="7054" actId="20577"/>
        <pc:sldMkLst>
          <pc:docMk/>
          <pc:sldMk cId="1323385414" sldId="286"/>
        </pc:sldMkLst>
        <pc:spChg chg="mod">
          <ac:chgData name="Aparaj Bogahawatta" userId="114bcc38-5e29-4923-a036-6573a20d940d" providerId="ADAL" clId="{3A2B6C26-4877-402E-ABDC-F7620169AC7D}" dt="2019-06-29T12:30:28.147" v="6848" actId="20577"/>
          <ac:spMkLst>
            <pc:docMk/>
            <pc:sldMk cId="1323385414" sldId="286"/>
            <ac:spMk id="4" creationId="{5C0B7E06-C4C5-476A-83E8-9800C36DB07A}"/>
          </ac:spMkLst>
        </pc:spChg>
      </pc:sldChg>
      <pc:sldChg chg="modSp del modNotesTx">
        <pc:chgData name="Aparaj Bogahawatta" userId="114bcc38-5e29-4923-a036-6573a20d940d" providerId="ADAL" clId="{3A2B6C26-4877-402E-ABDC-F7620169AC7D}" dt="2019-07-01T13:15:04.419" v="6863" actId="2696"/>
        <pc:sldMkLst>
          <pc:docMk/>
          <pc:sldMk cId="1108226017" sldId="292"/>
        </pc:sldMkLst>
        <pc:spChg chg="mod">
          <ac:chgData name="Aparaj Bogahawatta" userId="114bcc38-5e29-4923-a036-6573a20d940d" providerId="ADAL" clId="{3A2B6C26-4877-402E-ABDC-F7620169AC7D}" dt="2019-06-29T06:22:29.121" v="4714" actId="20577"/>
          <ac:spMkLst>
            <pc:docMk/>
            <pc:sldMk cId="1108226017" sldId="292"/>
            <ac:spMk id="11" creationId="{4B03045E-F18B-447A-B9D1-B3E9B83C253B}"/>
          </ac:spMkLst>
        </pc:spChg>
      </pc:sldChg>
      <pc:sldChg chg="modSp add">
        <pc:chgData name="Aparaj Bogahawatta" userId="114bcc38-5e29-4923-a036-6573a20d940d" providerId="ADAL" clId="{3A2B6C26-4877-402E-ABDC-F7620169AC7D}" dt="2019-07-01T13:25:35.226" v="7030" actId="1035"/>
        <pc:sldMkLst>
          <pc:docMk/>
          <pc:sldMk cId="3321729754" sldId="292"/>
        </pc:sldMkLst>
        <pc:spChg chg="mod">
          <ac:chgData name="Aparaj Bogahawatta" userId="114bcc38-5e29-4923-a036-6573a20d940d" providerId="ADAL" clId="{3A2B6C26-4877-402E-ABDC-F7620169AC7D}" dt="2019-07-01T13:25:35.226" v="7030" actId="1035"/>
          <ac:spMkLst>
            <pc:docMk/>
            <pc:sldMk cId="3321729754" sldId="292"/>
            <ac:spMk id="8" creationId="{0743645F-EF94-47D4-BBFA-74BFAADA5D4B}"/>
          </ac:spMkLst>
        </pc:spChg>
        <pc:spChg chg="mod">
          <ac:chgData name="Aparaj Bogahawatta" userId="114bcc38-5e29-4923-a036-6573a20d940d" providerId="ADAL" clId="{3A2B6C26-4877-402E-ABDC-F7620169AC7D}" dt="2019-07-01T13:25:25.901" v="7005" actId="14100"/>
          <ac:spMkLst>
            <pc:docMk/>
            <pc:sldMk cId="3321729754" sldId="292"/>
            <ac:spMk id="11" creationId="{4B03045E-F18B-447A-B9D1-B3E9B83C253B}"/>
          </ac:spMkLst>
        </pc:spChg>
        <pc:picChg chg="mod">
          <ac:chgData name="Aparaj Bogahawatta" userId="114bcc38-5e29-4923-a036-6573a20d940d" providerId="ADAL" clId="{3A2B6C26-4877-402E-ABDC-F7620169AC7D}" dt="2019-07-01T13:25:28.512" v="7007" actId="1076"/>
          <ac:picMkLst>
            <pc:docMk/>
            <pc:sldMk cId="3321729754" sldId="292"/>
            <ac:picMk id="7" creationId="{F810085A-2610-4797-B178-AE01E7A60DF2}"/>
          </ac:picMkLst>
        </pc:picChg>
      </pc:sldChg>
      <pc:sldChg chg="add ord">
        <pc:chgData name="Aparaj Bogahawatta" userId="114bcc38-5e29-4923-a036-6573a20d940d" providerId="ADAL" clId="{3A2B6C26-4877-402E-ABDC-F7620169AC7D}" dt="2019-07-01T13:26:19.121" v="7035"/>
        <pc:sldMkLst>
          <pc:docMk/>
          <pc:sldMk cId="467144315" sldId="293"/>
        </pc:sldMkLst>
      </pc:sldChg>
      <pc:sldChg chg="del modNotesTx">
        <pc:chgData name="Aparaj Bogahawatta" userId="114bcc38-5e29-4923-a036-6573a20d940d" providerId="ADAL" clId="{3A2B6C26-4877-402E-ABDC-F7620169AC7D}" dt="2019-07-01T13:15:04.435" v="6864" actId="2696"/>
        <pc:sldMkLst>
          <pc:docMk/>
          <pc:sldMk cId="1342314868" sldId="293"/>
        </pc:sldMkLst>
      </pc:sldChg>
      <pc:sldChg chg="add ord">
        <pc:chgData name="Aparaj Bogahawatta" userId="114bcc38-5e29-4923-a036-6573a20d940d" providerId="ADAL" clId="{3A2B6C26-4877-402E-ABDC-F7620169AC7D}" dt="2019-07-01T13:26:23.513" v="7036"/>
        <pc:sldMkLst>
          <pc:docMk/>
          <pc:sldMk cId="2399172256" sldId="294"/>
        </pc:sldMkLst>
      </pc:sldChg>
      <pc:sldChg chg="modSp del modNotesTx">
        <pc:chgData name="Aparaj Bogahawatta" userId="114bcc38-5e29-4923-a036-6573a20d940d" providerId="ADAL" clId="{3A2B6C26-4877-402E-ABDC-F7620169AC7D}" dt="2019-07-01T13:15:04.435" v="6865" actId="2696"/>
        <pc:sldMkLst>
          <pc:docMk/>
          <pc:sldMk cId="3047592948" sldId="294"/>
        </pc:sldMkLst>
        <pc:spChg chg="mod">
          <ac:chgData name="Aparaj Bogahawatta" userId="114bcc38-5e29-4923-a036-6573a20d940d" providerId="ADAL" clId="{3A2B6C26-4877-402E-ABDC-F7620169AC7D}" dt="2019-06-29T03:17:23.902" v="1961" actId="20577"/>
          <ac:spMkLst>
            <pc:docMk/>
            <pc:sldMk cId="3047592948" sldId="294"/>
            <ac:spMk id="12" creationId="{1B065B8D-E4B7-4504-9C90-4B822526844F}"/>
          </ac:spMkLst>
        </pc:spChg>
      </pc:sldChg>
      <pc:sldChg chg="modSp del modNotesTx">
        <pc:chgData name="Aparaj Bogahawatta" userId="114bcc38-5e29-4923-a036-6573a20d940d" providerId="ADAL" clId="{3A2B6C26-4877-402E-ABDC-F7620169AC7D}" dt="2019-07-01T13:15:04.450" v="6866" actId="2696"/>
        <pc:sldMkLst>
          <pc:docMk/>
          <pc:sldMk cId="417591406" sldId="295"/>
        </pc:sldMkLst>
        <pc:spChg chg="mod">
          <ac:chgData name="Aparaj Bogahawatta" userId="114bcc38-5e29-4923-a036-6573a20d940d" providerId="ADAL" clId="{3A2B6C26-4877-402E-ABDC-F7620169AC7D}" dt="2019-06-29T06:50:31.899" v="6409" actId="20577"/>
          <ac:spMkLst>
            <pc:docMk/>
            <pc:sldMk cId="417591406" sldId="295"/>
            <ac:spMk id="8" creationId="{277F6FB2-DBB4-4DE5-96CD-7EEFF63ABDF7}"/>
          </ac:spMkLst>
        </pc:spChg>
        <pc:spChg chg="mod">
          <ac:chgData name="Aparaj Bogahawatta" userId="114bcc38-5e29-4923-a036-6573a20d940d" providerId="ADAL" clId="{3A2B6C26-4877-402E-ABDC-F7620169AC7D}" dt="2019-06-29T04:03:44.144" v="2985" actId="1076"/>
          <ac:spMkLst>
            <pc:docMk/>
            <pc:sldMk cId="417591406" sldId="295"/>
            <ac:spMk id="20" creationId="{3CF2659F-282D-4E01-948B-72A52DCAB4E0}"/>
          </ac:spMkLst>
        </pc:spChg>
      </pc:sldChg>
      <pc:sldChg chg="delSp modSp add">
        <pc:chgData name="Aparaj Bogahawatta" userId="114bcc38-5e29-4923-a036-6573a20d940d" providerId="ADAL" clId="{3A2B6C26-4877-402E-ABDC-F7620169AC7D}" dt="2019-07-02T12:02:48.378" v="7300" actId="1035"/>
        <pc:sldMkLst>
          <pc:docMk/>
          <pc:sldMk cId="4087289620" sldId="295"/>
        </pc:sldMkLst>
        <pc:spChg chg="mod">
          <ac:chgData name="Aparaj Bogahawatta" userId="114bcc38-5e29-4923-a036-6573a20d940d" providerId="ADAL" clId="{3A2B6C26-4877-402E-ABDC-F7620169AC7D}" dt="2019-07-02T12:02:48.378" v="7300" actId="1035"/>
          <ac:spMkLst>
            <pc:docMk/>
            <pc:sldMk cId="4087289620" sldId="295"/>
            <ac:spMk id="8" creationId="{277F6FB2-DBB4-4DE5-96CD-7EEFF63ABDF7}"/>
          </ac:spMkLst>
        </pc:spChg>
        <pc:spChg chg="del mod">
          <ac:chgData name="Aparaj Bogahawatta" userId="114bcc38-5e29-4923-a036-6573a20d940d" providerId="ADAL" clId="{3A2B6C26-4877-402E-ABDC-F7620169AC7D}" dt="2019-07-02T12:02:42.658" v="7267" actId="478"/>
          <ac:spMkLst>
            <pc:docMk/>
            <pc:sldMk cId="4087289620" sldId="295"/>
            <ac:spMk id="20" creationId="{3CF2659F-282D-4E01-948B-72A52DCAB4E0}"/>
          </ac:spMkLst>
        </pc:spChg>
      </pc:sldChg>
      <pc:sldChg chg="addSp delSp modSp add">
        <pc:chgData name="Aparaj Bogahawatta" userId="114bcc38-5e29-4923-a036-6573a20d940d" providerId="ADAL" clId="{3A2B6C26-4877-402E-ABDC-F7620169AC7D}" dt="2019-07-02T11:14:47.074" v="7151" actId="14100"/>
        <pc:sldMkLst>
          <pc:docMk/>
          <pc:sldMk cId="1237196852" sldId="296"/>
        </pc:sldMkLst>
        <pc:spChg chg="add mod">
          <ac:chgData name="Aparaj Bogahawatta" userId="114bcc38-5e29-4923-a036-6573a20d940d" providerId="ADAL" clId="{3A2B6C26-4877-402E-ABDC-F7620169AC7D}" dt="2019-07-02T11:14:43.044" v="7150" actId="1076"/>
          <ac:spMkLst>
            <pc:docMk/>
            <pc:sldMk cId="1237196852" sldId="296"/>
            <ac:spMk id="8" creationId="{02D016E7-D6C8-4A8D-B28D-D834C129C828}"/>
          </ac:spMkLst>
        </pc:spChg>
        <pc:spChg chg="del">
          <ac:chgData name="Aparaj Bogahawatta" userId="114bcc38-5e29-4923-a036-6573a20d940d" providerId="ADAL" clId="{3A2B6C26-4877-402E-ABDC-F7620169AC7D}" dt="2019-07-02T11:14:13.628" v="7116" actId="478"/>
          <ac:spMkLst>
            <pc:docMk/>
            <pc:sldMk cId="1237196852" sldId="296"/>
            <ac:spMk id="9" creationId="{D68B0E48-B9A0-4C6A-A370-44B4A4C89F7D}"/>
          </ac:spMkLst>
        </pc:spChg>
        <pc:spChg chg="mod">
          <ac:chgData name="Aparaj Bogahawatta" userId="114bcc38-5e29-4923-a036-6573a20d940d" providerId="ADAL" clId="{3A2B6C26-4877-402E-ABDC-F7620169AC7D}" dt="2019-07-02T11:14:47.074" v="7151" actId="14100"/>
          <ac:spMkLst>
            <pc:docMk/>
            <pc:sldMk cId="1237196852" sldId="296"/>
            <ac:spMk id="11" creationId="{4B03045E-F18B-447A-B9D1-B3E9B83C253B}"/>
          </ac:spMkLst>
        </pc:spChg>
        <pc:spChg chg="add">
          <ac:chgData name="Aparaj Bogahawatta" userId="114bcc38-5e29-4923-a036-6573a20d940d" providerId="ADAL" clId="{3A2B6C26-4877-402E-ABDC-F7620169AC7D}" dt="2019-07-02T11:14:25.905" v="7118"/>
          <ac:spMkLst>
            <pc:docMk/>
            <pc:sldMk cId="1237196852" sldId="296"/>
            <ac:spMk id="14" creationId="{03B0B560-951F-434F-A336-DA5BE2657626}"/>
          </ac:spMkLst>
        </pc:spChg>
        <pc:spChg chg="add">
          <ac:chgData name="Aparaj Bogahawatta" userId="114bcc38-5e29-4923-a036-6573a20d940d" providerId="ADAL" clId="{3A2B6C26-4877-402E-ABDC-F7620169AC7D}" dt="2019-07-02T11:14:25.905" v="7118"/>
          <ac:spMkLst>
            <pc:docMk/>
            <pc:sldMk cId="1237196852" sldId="296"/>
            <ac:spMk id="16" creationId="{9DF1CE79-0A29-4B6C-B57B-282AE49F3632}"/>
          </ac:spMkLst>
        </pc:spChg>
        <pc:picChg chg="del">
          <ac:chgData name="Aparaj Bogahawatta" userId="114bcc38-5e29-4923-a036-6573a20d940d" providerId="ADAL" clId="{3A2B6C26-4877-402E-ABDC-F7620169AC7D}" dt="2019-07-02T11:13:45.599" v="7114" actId="478"/>
          <ac:picMkLst>
            <pc:docMk/>
            <pc:sldMk cId="1237196852" sldId="296"/>
            <ac:picMk id="2" creationId="{856C9F2C-3AF5-46BC-8D60-032F4100AA5A}"/>
          </ac:picMkLst>
        </pc:picChg>
        <pc:picChg chg="del">
          <ac:chgData name="Aparaj Bogahawatta" userId="114bcc38-5e29-4923-a036-6573a20d940d" providerId="ADAL" clId="{3A2B6C26-4877-402E-ABDC-F7620169AC7D}" dt="2019-07-02T11:14:28.623" v="7119" actId="478"/>
          <ac:picMkLst>
            <pc:docMk/>
            <pc:sldMk cId="1237196852" sldId="296"/>
            <ac:picMk id="10" creationId="{A71D3DEA-3B13-4A92-9820-60C5DD80B8D6}"/>
          </ac:picMkLst>
        </pc:picChg>
        <pc:picChg chg="add">
          <ac:chgData name="Aparaj Bogahawatta" userId="114bcc38-5e29-4923-a036-6573a20d940d" providerId="ADAL" clId="{3A2B6C26-4877-402E-ABDC-F7620169AC7D}" dt="2019-07-02T11:14:25.905" v="7118"/>
          <ac:picMkLst>
            <pc:docMk/>
            <pc:sldMk cId="1237196852" sldId="296"/>
            <ac:picMk id="13" creationId="{3AEA73EE-487C-4DC7-883E-D788FDB5A9A0}"/>
          </ac:picMkLst>
        </pc:picChg>
        <pc:picChg chg="add">
          <ac:chgData name="Aparaj Bogahawatta" userId="114bcc38-5e29-4923-a036-6573a20d940d" providerId="ADAL" clId="{3A2B6C26-4877-402E-ABDC-F7620169AC7D}" dt="2019-07-02T11:14:25.905" v="7118"/>
          <ac:picMkLst>
            <pc:docMk/>
            <pc:sldMk cId="1237196852" sldId="296"/>
            <ac:picMk id="15" creationId="{65882B79-A7D6-46B7-A58E-1FFE39E5AE49}"/>
          </ac:picMkLst>
        </pc:picChg>
      </pc:sldChg>
      <pc:sldChg chg="del modNotesTx">
        <pc:chgData name="Aparaj Bogahawatta" userId="114bcc38-5e29-4923-a036-6573a20d940d" providerId="ADAL" clId="{3A2B6C26-4877-402E-ABDC-F7620169AC7D}" dt="2019-07-01T13:15:04.466" v="6867" actId="2696"/>
        <pc:sldMkLst>
          <pc:docMk/>
          <pc:sldMk cId="4107558045" sldId="296"/>
        </pc:sldMkLst>
      </pc:sldChg>
      <pc:sldChg chg="modSp del modNotesTx">
        <pc:chgData name="Aparaj Bogahawatta" userId="114bcc38-5e29-4923-a036-6573a20d940d" providerId="ADAL" clId="{3A2B6C26-4877-402E-ABDC-F7620169AC7D}" dt="2019-07-01T13:14:54.591" v="6853" actId="2696"/>
        <pc:sldMkLst>
          <pc:docMk/>
          <pc:sldMk cId="326977093" sldId="297"/>
        </pc:sldMkLst>
        <pc:spChg chg="mod">
          <ac:chgData name="Aparaj Bogahawatta" userId="114bcc38-5e29-4923-a036-6573a20d940d" providerId="ADAL" clId="{3A2B6C26-4877-402E-ABDC-F7620169AC7D}" dt="2019-06-29T12:28:07.686" v="6830" actId="6549"/>
          <ac:spMkLst>
            <pc:docMk/>
            <pc:sldMk cId="326977093" sldId="297"/>
            <ac:spMk id="12" creationId="{052E6FE9-40C8-422C-B5DA-BE170E9B7C4C}"/>
          </ac:spMkLst>
        </pc:spChg>
      </pc:sldChg>
      <pc:sldChg chg="addSp delSp modSp add">
        <pc:chgData name="Aparaj Bogahawatta" userId="114bcc38-5e29-4923-a036-6573a20d940d" providerId="ADAL" clId="{3A2B6C26-4877-402E-ABDC-F7620169AC7D}" dt="2019-07-02T11:59:32.346" v="7265" actId="20577"/>
        <pc:sldMkLst>
          <pc:docMk/>
          <pc:sldMk cId="3701106488" sldId="297"/>
        </pc:sldMkLst>
        <pc:spChg chg="add mod">
          <ac:chgData name="Aparaj Bogahawatta" userId="114bcc38-5e29-4923-a036-6573a20d940d" providerId="ADAL" clId="{3A2B6C26-4877-402E-ABDC-F7620169AC7D}" dt="2019-07-02T11:59:32.346" v="7265" actId="20577"/>
          <ac:spMkLst>
            <pc:docMk/>
            <pc:sldMk cId="3701106488" sldId="297"/>
            <ac:spMk id="2" creationId="{8EB17F60-36A5-4FE0-BB8E-51ADCAA0DEEF}"/>
          </ac:spMkLst>
        </pc:spChg>
        <pc:spChg chg="del">
          <ac:chgData name="Aparaj Bogahawatta" userId="114bcc38-5e29-4923-a036-6573a20d940d" providerId="ADAL" clId="{3A2B6C26-4877-402E-ABDC-F7620169AC7D}" dt="2019-07-02T11:12:50.696" v="7111" actId="478"/>
          <ac:spMkLst>
            <pc:docMk/>
            <pc:sldMk cId="3701106488" sldId="297"/>
            <ac:spMk id="12" creationId="{052E6FE9-40C8-422C-B5DA-BE170E9B7C4C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4" creationId="{53C017D1-CEE8-473D-B7B2-5E548A4C92BC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5" creationId="{BA081DF3-EDFC-4AC3-8EE4-126FF26A0A23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6" creationId="{A7BBFBF7-7992-4D80-9DB7-4ACA61F8EB64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7" creationId="{37488EC3-F2F3-4E58-AD0C-1DE275441851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8" creationId="{B6CAA43C-4710-4CCB-B1E1-6C426A7FD9A7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19" creationId="{1159E5F9-A20B-4FDE-9732-AA0E4E2674C3}"/>
          </ac:spMkLst>
        </pc:spChg>
        <pc:spChg chg="add mod">
          <ac:chgData name="Aparaj Bogahawatta" userId="114bcc38-5e29-4923-a036-6573a20d940d" providerId="ADAL" clId="{3A2B6C26-4877-402E-ABDC-F7620169AC7D}" dt="2019-07-02T11:12:46.163" v="7110" actId="14100"/>
          <ac:spMkLst>
            <pc:docMk/>
            <pc:sldMk cId="3701106488" sldId="297"/>
            <ac:spMk id="20" creationId="{6EBA1262-2B0B-49BE-9DA4-777296F27FD0}"/>
          </ac:spMkLst>
        </pc:spChg>
        <pc:picChg chg="add mod">
          <ac:chgData name="Aparaj Bogahawatta" userId="114bcc38-5e29-4923-a036-6573a20d940d" providerId="ADAL" clId="{3A2B6C26-4877-402E-ABDC-F7620169AC7D}" dt="2019-07-02T11:12:46.163" v="7110" actId="14100"/>
          <ac:picMkLst>
            <pc:docMk/>
            <pc:sldMk cId="3701106488" sldId="297"/>
            <ac:picMk id="6" creationId="{308EA9D1-2149-4B06-88EC-C59EE4C92542}"/>
          </ac:picMkLst>
        </pc:picChg>
        <pc:picChg chg="del">
          <ac:chgData name="Aparaj Bogahawatta" userId="114bcc38-5e29-4923-a036-6573a20d940d" providerId="ADAL" clId="{3A2B6C26-4877-402E-ABDC-F7620169AC7D}" dt="2019-07-02T11:12:38.340" v="7107" actId="478"/>
          <ac:picMkLst>
            <pc:docMk/>
            <pc:sldMk cId="3701106488" sldId="297"/>
            <ac:picMk id="9" creationId="{8A147CF3-588F-4DB4-8F96-2FB0A63096F5}"/>
          </ac:picMkLst>
        </pc:picChg>
        <pc:cxnChg chg="add mod">
          <ac:chgData name="Aparaj Bogahawatta" userId="114bcc38-5e29-4923-a036-6573a20d940d" providerId="ADAL" clId="{3A2B6C26-4877-402E-ABDC-F7620169AC7D}" dt="2019-07-02T11:12:46.163" v="7110" actId="14100"/>
          <ac:cxnSpMkLst>
            <pc:docMk/>
            <pc:sldMk cId="3701106488" sldId="297"/>
            <ac:cxnSpMk id="7" creationId="{297269A0-5406-4018-A7AA-846F967D45A7}"/>
          </ac:cxnSpMkLst>
        </pc:cxnChg>
        <pc:cxnChg chg="add mod">
          <ac:chgData name="Aparaj Bogahawatta" userId="114bcc38-5e29-4923-a036-6573a20d940d" providerId="ADAL" clId="{3A2B6C26-4877-402E-ABDC-F7620169AC7D}" dt="2019-07-02T11:12:46.163" v="7110" actId="14100"/>
          <ac:cxnSpMkLst>
            <pc:docMk/>
            <pc:sldMk cId="3701106488" sldId="297"/>
            <ac:cxnSpMk id="8" creationId="{68975BD1-338C-4E70-846A-5072E969745E}"/>
          </ac:cxnSpMkLst>
        </pc:cxnChg>
        <pc:cxnChg chg="add mod">
          <ac:chgData name="Aparaj Bogahawatta" userId="114bcc38-5e29-4923-a036-6573a20d940d" providerId="ADAL" clId="{3A2B6C26-4877-402E-ABDC-F7620169AC7D}" dt="2019-07-02T11:12:46.163" v="7110" actId="14100"/>
          <ac:cxnSpMkLst>
            <pc:docMk/>
            <pc:sldMk cId="3701106488" sldId="297"/>
            <ac:cxnSpMk id="10" creationId="{F8288337-6D5D-4BBF-BB4E-4D309C499B3F}"/>
          </ac:cxnSpMkLst>
        </pc:cxnChg>
        <pc:cxnChg chg="add mod">
          <ac:chgData name="Aparaj Bogahawatta" userId="114bcc38-5e29-4923-a036-6573a20d940d" providerId="ADAL" clId="{3A2B6C26-4877-402E-ABDC-F7620169AC7D}" dt="2019-07-02T11:12:46.163" v="7110" actId="14100"/>
          <ac:cxnSpMkLst>
            <pc:docMk/>
            <pc:sldMk cId="3701106488" sldId="297"/>
            <ac:cxnSpMk id="11" creationId="{601874EF-D905-4988-9AD6-D2B7DB0C8FCC}"/>
          </ac:cxnSpMkLst>
        </pc:cxnChg>
        <pc:cxnChg chg="add mod">
          <ac:chgData name="Aparaj Bogahawatta" userId="114bcc38-5e29-4923-a036-6573a20d940d" providerId="ADAL" clId="{3A2B6C26-4877-402E-ABDC-F7620169AC7D}" dt="2019-07-02T11:12:46.163" v="7110" actId="14100"/>
          <ac:cxnSpMkLst>
            <pc:docMk/>
            <pc:sldMk cId="3701106488" sldId="297"/>
            <ac:cxnSpMk id="13" creationId="{73BC1F5A-8D24-418C-95A8-24910649DDD4}"/>
          </ac:cxnSpMkLst>
        </pc:cxnChg>
      </pc:sldChg>
      <pc:sldChg chg="modNotesTx">
        <pc:chgData name="Aparaj Bogahawatta" userId="114bcc38-5e29-4923-a036-6573a20d940d" providerId="ADAL" clId="{3A2B6C26-4877-402E-ABDC-F7620169AC7D}" dt="2019-07-01T13:31:44.672" v="7086" actId="20577"/>
        <pc:sldMkLst>
          <pc:docMk/>
          <pc:sldMk cId="3729113716" sldId="298"/>
        </pc:sldMkLst>
      </pc:sldChg>
      <pc:sldChg chg="modSp modNotesTx">
        <pc:chgData name="Aparaj Bogahawatta" userId="114bcc38-5e29-4923-a036-6573a20d940d" providerId="ADAL" clId="{3A2B6C26-4877-402E-ABDC-F7620169AC7D}" dt="2019-07-02T11:16:01.647" v="7155" actId="20577"/>
        <pc:sldMkLst>
          <pc:docMk/>
          <pc:sldMk cId="4152315409" sldId="299"/>
        </pc:sldMkLst>
        <pc:spChg chg="mod">
          <ac:chgData name="Aparaj Bogahawatta" userId="114bcc38-5e29-4923-a036-6573a20d940d" providerId="ADAL" clId="{3A2B6C26-4877-402E-ABDC-F7620169AC7D}" dt="2019-06-29T06:49:53.468" v="6379" actId="1035"/>
          <ac:spMkLst>
            <pc:docMk/>
            <pc:sldMk cId="4152315409" sldId="299"/>
            <ac:spMk id="8" creationId="{277F6FB2-DBB4-4DE5-96CD-7EEFF63ABDF7}"/>
          </ac:spMkLst>
        </pc:spChg>
      </pc:sldChg>
      <pc:sldChg chg="del modNotesTx">
        <pc:chgData name="Aparaj Bogahawatta" userId="114bcc38-5e29-4923-a036-6573a20d940d" providerId="ADAL" clId="{3A2B6C26-4877-402E-ABDC-F7620169AC7D}" dt="2019-07-01T13:04:42.524" v="6849" actId="2696"/>
        <pc:sldMkLst>
          <pc:docMk/>
          <pc:sldMk cId="2144620431" sldId="300"/>
        </pc:sldMkLst>
      </pc:sldChg>
      <pc:sldChg chg="add del modNotesTx">
        <pc:chgData name="Aparaj Bogahawatta" userId="114bcc38-5e29-4923-a036-6573a20d940d" providerId="ADAL" clId="{3A2B6C26-4877-402E-ABDC-F7620169AC7D}" dt="2019-07-01T13:14:40.534" v="6851" actId="2696"/>
        <pc:sldMkLst>
          <pc:docMk/>
          <pc:sldMk cId="3036729928" sldId="301"/>
        </pc:sldMkLst>
      </pc:sldChg>
      <pc:sldChg chg="modSp add ord">
        <pc:chgData name="Aparaj Bogahawatta" userId="114bcc38-5e29-4923-a036-6573a20d940d" providerId="ADAL" clId="{3A2B6C26-4877-402E-ABDC-F7620169AC7D}" dt="2019-07-01T13:28:59.262" v="7076"/>
        <pc:sldMkLst>
          <pc:docMk/>
          <pc:sldMk cId="2696134629" sldId="302"/>
        </pc:sldMkLst>
        <pc:spChg chg="mod">
          <ac:chgData name="Aparaj Bogahawatta" userId="114bcc38-5e29-4923-a036-6573a20d940d" providerId="ADAL" clId="{3A2B6C26-4877-402E-ABDC-F7620169AC7D}" dt="2019-07-01T13:19:21.112" v="6926" actId="20577"/>
          <ac:spMkLst>
            <pc:docMk/>
            <pc:sldMk cId="2696134629" sldId="302"/>
            <ac:spMk id="4" creationId="{346A09A6-CBF0-45F3-A0FD-E376E930E732}"/>
          </ac:spMkLst>
        </pc:spChg>
      </pc:sldChg>
      <pc:sldChg chg="addSp delSp modSp add del modNotesTx">
        <pc:chgData name="Aparaj Bogahawatta" userId="114bcc38-5e29-4923-a036-6573a20d940d" providerId="ADAL" clId="{3A2B6C26-4877-402E-ABDC-F7620169AC7D}" dt="2019-07-01T13:14:54.654" v="6857" actId="2696"/>
        <pc:sldMkLst>
          <pc:docMk/>
          <pc:sldMk cId="2907076057" sldId="302"/>
        </pc:sldMkLst>
        <pc:spChg chg="mod">
          <ac:chgData name="Aparaj Bogahawatta" userId="114bcc38-5e29-4923-a036-6573a20d940d" providerId="ADAL" clId="{3A2B6C26-4877-402E-ABDC-F7620169AC7D}" dt="2019-06-29T02:53:37.654" v="817" actId="404"/>
          <ac:spMkLst>
            <pc:docMk/>
            <pc:sldMk cId="2907076057" sldId="302"/>
            <ac:spMk id="4" creationId="{346A09A6-CBF0-45F3-A0FD-E376E930E732}"/>
          </ac:spMkLst>
        </pc:spChg>
        <pc:spChg chg="mod">
          <ac:chgData name="Aparaj Bogahawatta" userId="114bcc38-5e29-4923-a036-6573a20d940d" providerId="ADAL" clId="{3A2B6C26-4877-402E-ABDC-F7620169AC7D}" dt="2019-06-29T07:08:06.617" v="6431" actId="6549"/>
          <ac:spMkLst>
            <pc:docMk/>
            <pc:sldMk cId="2907076057" sldId="302"/>
            <ac:spMk id="5" creationId="{D3EA0C9F-A93A-4BEC-B841-36F27D229B19}"/>
          </ac:spMkLst>
        </pc:spChg>
        <pc:spChg chg="del">
          <ac:chgData name="Aparaj Bogahawatta" userId="114bcc38-5e29-4923-a036-6573a20d940d" providerId="ADAL" clId="{3A2B6C26-4877-402E-ABDC-F7620169AC7D}" dt="2019-06-29T01:32:25.152" v="24" actId="478"/>
          <ac:spMkLst>
            <pc:docMk/>
            <pc:sldMk cId="2907076057" sldId="302"/>
            <ac:spMk id="8" creationId="{D9179293-B95C-4BD8-BCCB-14DC532D8306}"/>
          </ac:spMkLst>
        </pc:spChg>
        <pc:spChg chg="del">
          <ac:chgData name="Aparaj Bogahawatta" userId="114bcc38-5e29-4923-a036-6573a20d940d" providerId="ADAL" clId="{3A2B6C26-4877-402E-ABDC-F7620169AC7D}" dt="2019-06-29T01:32:25.152" v="24" actId="478"/>
          <ac:spMkLst>
            <pc:docMk/>
            <pc:sldMk cId="2907076057" sldId="302"/>
            <ac:spMk id="10" creationId="{7E0026F7-42AB-4416-B79A-93F0536DEE27}"/>
          </ac:spMkLst>
        </pc:spChg>
        <pc:spChg chg="del">
          <ac:chgData name="Aparaj Bogahawatta" userId="114bcc38-5e29-4923-a036-6573a20d940d" providerId="ADAL" clId="{3A2B6C26-4877-402E-ABDC-F7620169AC7D}" dt="2019-06-29T02:30:41.511" v="536" actId="478"/>
          <ac:spMkLst>
            <pc:docMk/>
            <pc:sldMk cId="2907076057" sldId="302"/>
            <ac:spMk id="11" creationId="{50A44C4F-1185-40B3-9150-8602FBB50AD7}"/>
          </ac:spMkLst>
        </pc:spChg>
        <pc:spChg chg="del">
          <ac:chgData name="Aparaj Bogahawatta" userId="114bcc38-5e29-4923-a036-6573a20d940d" providerId="ADAL" clId="{3A2B6C26-4877-402E-ABDC-F7620169AC7D}" dt="2019-06-29T01:32:25.152" v="24" actId="478"/>
          <ac:spMkLst>
            <pc:docMk/>
            <pc:sldMk cId="2907076057" sldId="302"/>
            <ac:spMk id="13" creationId="{6259DA33-9814-4C38-9408-A5B691E7DADF}"/>
          </ac:spMkLst>
        </pc:spChg>
        <pc:picChg chg="add mod">
          <ac:chgData name="Aparaj Bogahawatta" userId="114bcc38-5e29-4923-a036-6573a20d940d" providerId="ADAL" clId="{3A2B6C26-4877-402E-ABDC-F7620169AC7D}" dt="2019-06-29T03:13:55.779" v="1939" actId="1076"/>
          <ac:picMkLst>
            <pc:docMk/>
            <pc:sldMk cId="2907076057" sldId="302"/>
            <ac:picMk id="3" creationId="{52779A13-1AE8-43B0-BAFB-550248D02826}"/>
          </ac:picMkLst>
        </pc:picChg>
        <pc:picChg chg="del">
          <ac:chgData name="Aparaj Bogahawatta" userId="114bcc38-5e29-4923-a036-6573a20d940d" providerId="ADAL" clId="{3A2B6C26-4877-402E-ABDC-F7620169AC7D}" dt="2019-06-29T02:30:41.511" v="536" actId="478"/>
          <ac:picMkLst>
            <pc:docMk/>
            <pc:sldMk cId="2907076057" sldId="302"/>
            <ac:picMk id="6" creationId="{C1E30983-B708-4B13-AEEF-281B9B7C4961}"/>
          </ac:picMkLst>
        </pc:picChg>
        <pc:picChg chg="del">
          <ac:chgData name="Aparaj Bogahawatta" userId="114bcc38-5e29-4923-a036-6573a20d940d" providerId="ADAL" clId="{3A2B6C26-4877-402E-ABDC-F7620169AC7D}" dt="2019-06-29T01:32:25.152" v="24" actId="478"/>
          <ac:picMkLst>
            <pc:docMk/>
            <pc:sldMk cId="2907076057" sldId="302"/>
            <ac:picMk id="7" creationId="{08EF67A6-248E-498D-8DE8-1E906821F47D}"/>
          </ac:picMkLst>
        </pc:picChg>
        <pc:picChg chg="del">
          <ac:chgData name="Aparaj Bogahawatta" userId="114bcc38-5e29-4923-a036-6573a20d940d" providerId="ADAL" clId="{3A2B6C26-4877-402E-ABDC-F7620169AC7D}" dt="2019-06-29T01:32:25.152" v="24" actId="478"/>
          <ac:picMkLst>
            <pc:docMk/>
            <pc:sldMk cId="2907076057" sldId="302"/>
            <ac:picMk id="9" creationId="{19B73CD8-6AEE-4C65-BBC4-31CA94F41259}"/>
          </ac:picMkLst>
        </pc:picChg>
        <pc:picChg chg="del">
          <ac:chgData name="Aparaj Bogahawatta" userId="114bcc38-5e29-4923-a036-6573a20d940d" providerId="ADAL" clId="{3A2B6C26-4877-402E-ABDC-F7620169AC7D}" dt="2019-06-29T01:32:25.152" v="24" actId="478"/>
          <ac:picMkLst>
            <pc:docMk/>
            <pc:sldMk cId="2907076057" sldId="302"/>
            <ac:picMk id="14" creationId="{23F48C55-C897-4A9D-8687-BC6B6BBC2ECD}"/>
          </ac:picMkLst>
        </pc:picChg>
        <pc:picChg chg="add mod">
          <ac:chgData name="Aparaj Bogahawatta" userId="114bcc38-5e29-4923-a036-6573a20d940d" providerId="ADAL" clId="{3A2B6C26-4877-402E-ABDC-F7620169AC7D}" dt="2019-06-29T03:14:36.703" v="1941" actId="14100"/>
          <ac:picMkLst>
            <pc:docMk/>
            <pc:sldMk cId="2907076057" sldId="302"/>
            <ac:picMk id="15" creationId="{50D54D28-0E0E-48CF-B734-B3BA2FF26C7F}"/>
          </ac:picMkLst>
        </pc:picChg>
      </pc:sldChg>
    </pc:docChg>
  </pc:docChgLst>
  <pc:docChgLst>
    <pc:chgData name="Hari Palanivel Murugan" userId="26b82cac-be14-4195-9a54-7e7ee4c8ab75" providerId="ADAL" clId="{2D9B67B1-9C4F-4F3F-BDFA-98A415F0F802}"/>
    <pc:docChg chg="modSld">
      <pc:chgData name="Hari Palanivel Murugan" userId="26b82cac-be14-4195-9a54-7e7ee4c8ab75" providerId="ADAL" clId="{2D9B67B1-9C4F-4F3F-BDFA-98A415F0F802}" dt="2019-06-01T05:07:38.788" v="0" actId="1076"/>
      <pc:docMkLst>
        <pc:docMk/>
      </pc:docMkLst>
    </pc:docChg>
  </pc:docChgLst>
  <pc:docChgLst>
    <pc:chgData name="Aparaj Bogahawatta" userId="114bcc38-5e29-4923-a036-6573a20d940d" providerId="ADAL" clId="{BD6F3693-2398-4C96-9D16-C0BF8A86D35C}"/>
    <pc:docChg chg="undo redo custSel mod addSld delSld modSld sldOrd">
      <pc:chgData name="Aparaj Bogahawatta" userId="114bcc38-5e29-4923-a036-6573a20d940d" providerId="ADAL" clId="{BD6F3693-2398-4C96-9D16-C0BF8A86D35C}" dt="2019-06-28T08:52:40.910" v="18185" actId="1076"/>
      <pc:docMkLst>
        <pc:docMk/>
      </pc:docMkLst>
      <pc:sldChg chg="addSp modSp">
        <pc:chgData name="Aparaj Bogahawatta" userId="114bcc38-5e29-4923-a036-6573a20d940d" providerId="ADAL" clId="{BD6F3693-2398-4C96-9D16-C0BF8A86D35C}" dt="2019-06-23T11:24:17.653" v="1333" actId="1076"/>
        <pc:sldMkLst>
          <pc:docMk/>
          <pc:sldMk cId="2227291381" sldId="257"/>
        </pc:sldMkLst>
        <pc:spChg chg="add mod">
          <ac:chgData name="Aparaj Bogahawatta" userId="114bcc38-5e29-4923-a036-6573a20d940d" providerId="ADAL" clId="{BD6F3693-2398-4C96-9D16-C0BF8A86D35C}" dt="2019-06-23T11:24:17.653" v="1333" actId="1076"/>
          <ac:spMkLst>
            <pc:docMk/>
            <pc:sldMk cId="2227291381" sldId="257"/>
            <ac:spMk id="2" creationId="{FB053251-A63C-4A47-9DB4-0E588300450A}"/>
          </ac:spMkLst>
        </pc:spChg>
        <pc:spChg chg="mod">
          <ac:chgData name="Aparaj Bogahawatta" userId="114bcc38-5e29-4923-a036-6573a20d940d" providerId="ADAL" clId="{BD6F3693-2398-4C96-9D16-C0BF8A86D35C}" dt="2019-06-23T11:23:19.166" v="1225" actId="20577"/>
          <ac:spMkLst>
            <pc:docMk/>
            <pc:sldMk cId="2227291381" sldId="257"/>
            <ac:spMk id="6" creationId="{C71E9FEA-30BE-4B70-8B35-12DBFAA05E8F}"/>
          </ac:spMkLst>
        </pc:spChg>
        <pc:picChg chg="mod">
          <ac:chgData name="Aparaj Bogahawatta" userId="114bcc38-5e29-4923-a036-6573a20d940d" providerId="ADAL" clId="{BD6F3693-2398-4C96-9D16-C0BF8A86D35C}" dt="2019-06-23T11:24:13.677" v="1332" actId="1076"/>
          <ac:picMkLst>
            <pc:docMk/>
            <pc:sldMk cId="2227291381" sldId="257"/>
            <ac:picMk id="5" creationId="{3A304142-9AD7-43D6-AE40-2FBB0B2424D9}"/>
          </ac:picMkLst>
        </pc:picChg>
      </pc:sldChg>
      <pc:sldChg chg="addSp delSp modSp add del mod setBg setClrOvrMap delDesignElem">
        <pc:chgData name="Aparaj Bogahawatta" userId="114bcc38-5e29-4923-a036-6573a20d940d" providerId="ADAL" clId="{BD6F3693-2398-4C96-9D16-C0BF8A86D35C}" dt="2019-06-28T06:08:55.824" v="15187" actId="6549"/>
        <pc:sldMkLst>
          <pc:docMk/>
          <pc:sldMk cId="2049540674" sldId="260"/>
        </pc:sldMkLst>
        <pc:spChg chg="mod">
          <ac:chgData name="Aparaj Bogahawatta" userId="114bcc38-5e29-4923-a036-6573a20d940d" providerId="ADAL" clId="{BD6F3693-2398-4C96-9D16-C0BF8A86D35C}" dt="2019-06-28T06:08:55.824" v="15187" actId="6549"/>
          <ac:spMkLst>
            <pc:docMk/>
            <pc:sldMk cId="2049540674" sldId="260"/>
            <ac:spMk id="2" creationId="{F5A05C49-E63D-4889-B425-1E1BF43D26D9}"/>
          </ac:spMkLst>
        </pc:spChg>
        <pc:spChg chg="add">
          <ac:chgData name="Aparaj Bogahawatta" userId="114bcc38-5e29-4923-a036-6573a20d940d" providerId="ADAL" clId="{BD6F3693-2398-4C96-9D16-C0BF8A86D35C}" dt="2019-06-28T04:14:02.386" v="13244" actId="26606"/>
          <ac:spMkLst>
            <pc:docMk/>
            <pc:sldMk cId="2049540674" sldId="260"/>
            <ac:spMk id="8" creationId="{E20EB187-900F-4AF5-813B-101456D9FD39}"/>
          </ac:spMkLst>
        </pc:spChg>
        <pc:spChg chg="add del">
          <ac:chgData name="Aparaj Bogahawatta" userId="114bcc38-5e29-4923-a036-6573a20d940d" providerId="ADAL" clId="{BD6F3693-2398-4C96-9D16-C0BF8A86D35C}" dt="2019-06-28T04:13:46.852" v="13243"/>
          <ac:spMkLst>
            <pc:docMk/>
            <pc:sldMk cId="2049540674" sldId="260"/>
            <ac:spMk id="13" creationId="{E20EB187-900F-4AF5-813B-101456D9FD39}"/>
          </ac:spMkLst>
        </pc:spChg>
        <pc:cxnChg chg="add">
          <ac:chgData name="Aparaj Bogahawatta" userId="114bcc38-5e29-4923-a036-6573a20d940d" providerId="ADAL" clId="{BD6F3693-2398-4C96-9D16-C0BF8A86D35C}" dt="2019-06-28T04:14:02.386" v="13244" actId="26606"/>
          <ac:cxnSpMkLst>
            <pc:docMk/>
            <pc:sldMk cId="2049540674" sldId="260"/>
            <ac:cxnSpMk id="10" creationId="{624D17C8-E9C2-48A4-AA36-D7048A6CCC41}"/>
          </ac:cxnSpMkLst>
        </pc:cxnChg>
        <pc:cxnChg chg="add del">
          <ac:chgData name="Aparaj Bogahawatta" userId="114bcc38-5e29-4923-a036-6573a20d940d" providerId="ADAL" clId="{BD6F3693-2398-4C96-9D16-C0BF8A86D35C}" dt="2019-06-28T04:13:46.852" v="13243"/>
          <ac:cxnSpMkLst>
            <pc:docMk/>
            <pc:sldMk cId="2049540674" sldId="260"/>
            <ac:cxnSpMk id="15" creationId="{624D17C8-E9C2-48A4-AA36-D7048A6CCC41}"/>
          </ac:cxnSpMkLst>
        </pc:cxnChg>
      </pc:sldChg>
      <pc:sldChg chg="delSp modSp add del">
        <pc:chgData name="Aparaj Bogahawatta" userId="114bcc38-5e29-4923-a036-6573a20d940d" providerId="ADAL" clId="{BD6F3693-2398-4C96-9D16-C0BF8A86D35C}" dt="2019-06-28T05:37:56.582" v="14084" actId="20577"/>
        <pc:sldMkLst>
          <pc:docMk/>
          <pc:sldMk cId="829171914" sldId="263"/>
        </pc:sldMkLst>
        <pc:spChg chg="mod">
          <ac:chgData name="Aparaj Bogahawatta" userId="114bcc38-5e29-4923-a036-6573a20d940d" providerId="ADAL" clId="{BD6F3693-2398-4C96-9D16-C0BF8A86D35C}" dt="2019-06-28T05:13:51.556" v="13338" actId="122"/>
          <ac:spMkLst>
            <pc:docMk/>
            <pc:sldMk cId="829171914" sldId="263"/>
            <ac:spMk id="3" creationId="{281CCDF6-02E4-4A14-A7BB-100BCA844FA4}"/>
          </ac:spMkLst>
        </pc:spChg>
        <pc:spChg chg="mod">
          <ac:chgData name="Aparaj Bogahawatta" userId="114bcc38-5e29-4923-a036-6573a20d940d" providerId="ADAL" clId="{BD6F3693-2398-4C96-9D16-C0BF8A86D35C}" dt="2019-06-28T05:37:56.582" v="14084" actId="20577"/>
          <ac:spMkLst>
            <pc:docMk/>
            <pc:sldMk cId="829171914" sldId="263"/>
            <ac:spMk id="4" creationId="{9AD70730-C900-42E4-8746-D9B28696B909}"/>
          </ac:spMkLst>
        </pc:spChg>
        <pc:spChg chg="mod">
          <ac:chgData name="Aparaj Bogahawatta" userId="114bcc38-5e29-4923-a036-6573a20d940d" providerId="ADAL" clId="{BD6F3693-2398-4C96-9D16-C0BF8A86D35C}" dt="2019-06-28T05:33:58.303" v="13568" actId="1038"/>
          <ac:spMkLst>
            <pc:docMk/>
            <pc:sldMk cId="829171914" sldId="263"/>
            <ac:spMk id="8" creationId="{E4A18AAF-018F-4FE7-8649-E1328B18B29D}"/>
          </ac:spMkLst>
        </pc:spChg>
        <pc:spChg chg="mod">
          <ac:chgData name="Aparaj Bogahawatta" userId="114bcc38-5e29-4923-a036-6573a20d940d" providerId="ADAL" clId="{BD6F3693-2398-4C96-9D16-C0BF8A86D35C}" dt="2019-06-28T05:33:46.625" v="13550" actId="1076"/>
          <ac:spMkLst>
            <pc:docMk/>
            <pc:sldMk cId="829171914" sldId="263"/>
            <ac:spMk id="10" creationId="{DD2BE509-7B52-4C3E-85EB-0C2B9C376C1C}"/>
          </ac:spMkLst>
        </pc:spChg>
        <pc:spChg chg="mod">
          <ac:chgData name="Aparaj Bogahawatta" userId="114bcc38-5e29-4923-a036-6573a20d940d" providerId="ADAL" clId="{BD6F3693-2398-4C96-9D16-C0BF8A86D35C}" dt="2019-06-28T05:33:41.714" v="13549" actId="1076"/>
          <ac:spMkLst>
            <pc:docMk/>
            <pc:sldMk cId="829171914" sldId="263"/>
            <ac:spMk id="13" creationId="{67138553-8446-4D94-9AFE-5B0E15BFED86}"/>
          </ac:spMkLst>
        </pc:spChg>
        <pc:picChg chg="del">
          <ac:chgData name="Aparaj Bogahawatta" userId="114bcc38-5e29-4923-a036-6573a20d940d" providerId="ADAL" clId="{BD6F3693-2398-4C96-9D16-C0BF8A86D35C}" dt="2019-06-28T05:13:42.816" v="13336" actId="478"/>
          <ac:picMkLst>
            <pc:docMk/>
            <pc:sldMk cId="829171914" sldId="263"/>
            <ac:picMk id="2" creationId="{384AB8F0-0A33-46EA-8DAC-D40DF8BCC4BF}"/>
          </ac:picMkLst>
        </pc:picChg>
        <pc:picChg chg="mod">
          <ac:chgData name="Aparaj Bogahawatta" userId="114bcc38-5e29-4923-a036-6573a20d940d" providerId="ADAL" clId="{BD6F3693-2398-4C96-9D16-C0BF8A86D35C}" dt="2019-06-28T05:33:25.891" v="13547" actId="14100"/>
          <ac:picMkLst>
            <pc:docMk/>
            <pc:sldMk cId="829171914" sldId="263"/>
            <ac:picMk id="7" creationId="{F9DC2ED3-988A-4F9E-AD5C-8A3FD3370035}"/>
          </ac:picMkLst>
        </pc:picChg>
        <pc:picChg chg="mod">
          <ac:chgData name="Aparaj Bogahawatta" userId="114bcc38-5e29-4923-a036-6573a20d940d" providerId="ADAL" clId="{BD6F3693-2398-4C96-9D16-C0BF8A86D35C}" dt="2019-06-28T05:33:18.228" v="13546" actId="1035"/>
          <ac:picMkLst>
            <pc:docMk/>
            <pc:sldMk cId="829171914" sldId="263"/>
            <ac:picMk id="9" creationId="{37E6A9F1-81B4-445B-9127-70EC98E3C5E2}"/>
          </ac:picMkLst>
        </pc:picChg>
        <pc:picChg chg="mod">
          <ac:chgData name="Aparaj Bogahawatta" userId="114bcc38-5e29-4923-a036-6573a20d940d" providerId="ADAL" clId="{BD6F3693-2398-4C96-9D16-C0BF8A86D35C}" dt="2019-06-28T05:33:18.228" v="13546" actId="1035"/>
          <ac:picMkLst>
            <pc:docMk/>
            <pc:sldMk cId="829171914" sldId="263"/>
            <ac:picMk id="12" creationId="{0C932922-EDC9-4E36-88F8-59DFDA18FA9A}"/>
          </ac:picMkLst>
        </pc:picChg>
      </pc:sldChg>
      <pc:sldChg chg="delSp modSp add del">
        <pc:chgData name="Aparaj Bogahawatta" userId="114bcc38-5e29-4923-a036-6573a20d940d" providerId="ADAL" clId="{BD6F3693-2398-4C96-9D16-C0BF8A86D35C}" dt="2019-06-28T05:59:42.006" v="15160" actId="14100"/>
        <pc:sldMkLst>
          <pc:docMk/>
          <pc:sldMk cId="901616100" sldId="264"/>
        </pc:sldMkLst>
        <pc:spChg chg="mod">
          <ac:chgData name="Aparaj Bogahawatta" userId="114bcc38-5e29-4923-a036-6573a20d940d" providerId="ADAL" clId="{BD6F3693-2398-4C96-9D16-C0BF8A86D35C}" dt="2019-06-28T05:59:42.006" v="15160" actId="14100"/>
          <ac:spMkLst>
            <pc:docMk/>
            <pc:sldMk cId="901616100" sldId="264"/>
            <ac:spMk id="3" creationId="{B24EF7BE-0525-482D-A0A1-9A1B2EF1910F}"/>
          </ac:spMkLst>
        </pc:spChg>
        <pc:picChg chg="del">
          <ac:chgData name="Aparaj Bogahawatta" userId="114bcc38-5e29-4923-a036-6573a20d940d" providerId="ADAL" clId="{BD6F3693-2398-4C96-9D16-C0BF8A86D35C}" dt="2019-06-28T05:59:28.696" v="15157" actId="478"/>
          <ac:picMkLst>
            <pc:docMk/>
            <pc:sldMk cId="901616100" sldId="264"/>
            <ac:picMk id="2" creationId="{8FFD1CA3-B50D-427A-80D2-4CC74418F6CD}"/>
          </ac:picMkLst>
        </pc:picChg>
      </pc:sldChg>
      <pc:sldChg chg="addSp delSp modSp">
        <pc:chgData name="Aparaj Bogahawatta" userId="114bcc38-5e29-4923-a036-6573a20d940d" providerId="ADAL" clId="{BD6F3693-2398-4C96-9D16-C0BF8A86D35C}" dt="2019-06-28T02:19:27.412" v="10178" actId="1076"/>
        <pc:sldMkLst>
          <pc:docMk/>
          <pc:sldMk cId="4285627745" sldId="266"/>
        </pc:sldMkLst>
        <pc:spChg chg="mod ord">
          <ac:chgData name="Aparaj Bogahawatta" userId="114bcc38-5e29-4923-a036-6573a20d940d" providerId="ADAL" clId="{BD6F3693-2398-4C96-9D16-C0BF8A86D35C}" dt="2019-06-28T01:59:56.827" v="10058" actId="1076"/>
          <ac:spMkLst>
            <pc:docMk/>
            <pc:sldMk cId="4285627745" sldId="266"/>
            <ac:spMk id="3" creationId="{6F6A56A2-B78A-4734-9E7C-25AA0BEB38EB}"/>
          </ac:spMkLst>
        </pc:spChg>
        <pc:spChg chg="mod ord">
          <ac:chgData name="Aparaj Bogahawatta" userId="114bcc38-5e29-4923-a036-6573a20d940d" providerId="ADAL" clId="{BD6F3693-2398-4C96-9D16-C0BF8A86D35C}" dt="2019-06-28T02:19:27.412" v="10178" actId="1076"/>
          <ac:spMkLst>
            <pc:docMk/>
            <pc:sldMk cId="4285627745" sldId="266"/>
            <ac:spMk id="5" creationId="{AE477EF9-A98A-4D89-8306-FE8CD926485B}"/>
          </ac:spMkLst>
        </pc:spChg>
        <pc:spChg chg="add del mod">
          <ac:chgData name="Aparaj Bogahawatta" userId="114bcc38-5e29-4923-a036-6573a20d940d" providerId="ADAL" clId="{BD6F3693-2398-4C96-9D16-C0BF8A86D35C}" dt="2019-06-26T23:46:27.011" v="6841"/>
          <ac:spMkLst>
            <pc:docMk/>
            <pc:sldMk cId="4285627745" sldId="266"/>
            <ac:spMk id="7" creationId="{DDB67C7B-20B1-4F8C-A28D-3C377154D266}"/>
          </ac:spMkLst>
        </pc:spChg>
        <pc:spChg chg="add mod">
          <ac:chgData name="Aparaj Bogahawatta" userId="114bcc38-5e29-4923-a036-6573a20d940d" providerId="ADAL" clId="{BD6F3693-2398-4C96-9D16-C0BF8A86D35C}" dt="2019-06-28T01:59:49.562" v="10056" actId="1076"/>
          <ac:spMkLst>
            <pc:docMk/>
            <pc:sldMk cId="4285627745" sldId="266"/>
            <ac:spMk id="8" creationId="{5491A96B-0842-49DF-8123-100EC45F6AD4}"/>
          </ac:spMkLst>
        </pc:spChg>
        <pc:spChg chg="add mod">
          <ac:chgData name="Aparaj Bogahawatta" userId="114bcc38-5e29-4923-a036-6573a20d940d" providerId="ADAL" clId="{BD6F3693-2398-4C96-9D16-C0BF8A86D35C}" dt="2019-06-28T01:59:52.783" v="10057" actId="1076"/>
          <ac:spMkLst>
            <pc:docMk/>
            <pc:sldMk cId="4285627745" sldId="266"/>
            <ac:spMk id="9" creationId="{9F81E11C-281E-472C-ABB3-D378D2C5C6C3}"/>
          </ac:spMkLst>
        </pc:spChg>
        <pc:spChg chg="add mod">
          <ac:chgData name="Aparaj Bogahawatta" userId="114bcc38-5e29-4923-a036-6573a20d940d" providerId="ADAL" clId="{BD6F3693-2398-4C96-9D16-C0BF8A86D35C}" dt="2019-06-28T01:59:30.811" v="10051" actId="1076"/>
          <ac:spMkLst>
            <pc:docMk/>
            <pc:sldMk cId="4285627745" sldId="266"/>
            <ac:spMk id="10" creationId="{DA6C379E-D5B9-4F5A-8E33-AFD09A651545}"/>
          </ac:spMkLst>
        </pc:spChg>
        <pc:picChg chg="del mod ord">
          <ac:chgData name="Aparaj Bogahawatta" userId="114bcc38-5e29-4923-a036-6573a20d940d" providerId="ADAL" clId="{BD6F3693-2398-4C96-9D16-C0BF8A86D35C}" dt="2019-06-28T02:12:58.354" v="10096" actId="478"/>
          <ac:picMkLst>
            <pc:docMk/>
            <pc:sldMk cId="4285627745" sldId="266"/>
            <ac:picMk id="4" creationId="{EBA7EA3B-4A12-4CED-8E4A-AFC8216ABCF5}"/>
          </ac:picMkLst>
        </pc:picChg>
        <pc:picChg chg="add del mod">
          <ac:chgData name="Aparaj Bogahawatta" userId="114bcc38-5e29-4923-a036-6573a20d940d" providerId="ADAL" clId="{BD6F3693-2398-4C96-9D16-C0BF8A86D35C}" dt="2019-06-26T23:57:43.620" v="7135" actId="478"/>
          <ac:picMkLst>
            <pc:docMk/>
            <pc:sldMk cId="4285627745" sldId="266"/>
            <ac:picMk id="6" creationId="{C1AB6AF1-EB1E-4F19-96C0-65B885921CB2}"/>
          </ac:picMkLst>
        </pc:picChg>
        <pc:picChg chg="add mod ord">
          <ac:chgData name="Aparaj Bogahawatta" userId="114bcc38-5e29-4923-a036-6573a20d940d" providerId="ADAL" clId="{BD6F3693-2398-4C96-9D16-C0BF8A86D35C}" dt="2019-06-27T07:17:08.213" v="7309" actId="1076"/>
          <ac:picMkLst>
            <pc:docMk/>
            <pc:sldMk cId="4285627745" sldId="266"/>
            <ac:picMk id="12" creationId="{3564A064-2E62-4FAB-8E43-6115A39140B6}"/>
          </ac:picMkLst>
        </pc:picChg>
      </pc:sldChg>
      <pc:sldChg chg="addSp delSp modSp add del">
        <pc:chgData name="Aparaj Bogahawatta" userId="114bcc38-5e29-4923-a036-6573a20d940d" providerId="ADAL" clId="{BD6F3693-2398-4C96-9D16-C0BF8A86D35C}" dt="2019-06-28T04:45:13.139" v="13297" actId="14100"/>
        <pc:sldMkLst>
          <pc:docMk/>
          <pc:sldMk cId="504724675" sldId="272"/>
        </pc:sldMkLst>
        <pc:spChg chg="mod">
          <ac:chgData name="Aparaj Bogahawatta" userId="114bcc38-5e29-4923-a036-6573a20d940d" providerId="ADAL" clId="{BD6F3693-2398-4C96-9D16-C0BF8A86D35C}" dt="2019-06-28T04:44:49.139" v="13271" actId="20577"/>
          <ac:spMkLst>
            <pc:docMk/>
            <pc:sldMk cId="504724675" sldId="272"/>
            <ac:spMk id="2" creationId="{07A77D6E-656F-4009-B82D-89DDE121288A}"/>
          </ac:spMkLst>
        </pc:spChg>
        <pc:spChg chg="mod">
          <ac:chgData name="Aparaj Bogahawatta" userId="114bcc38-5e29-4923-a036-6573a20d940d" providerId="ADAL" clId="{BD6F3693-2398-4C96-9D16-C0BF8A86D35C}" dt="2019-06-28T04:44:42.046" v="13268" actId="14100"/>
          <ac:spMkLst>
            <pc:docMk/>
            <pc:sldMk cId="504724675" sldId="272"/>
            <ac:spMk id="4" creationId="{CD0E4AC9-65DA-4A90-B901-A91479D44CEE}"/>
          </ac:spMkLst>
        </pc:spChg>
        <pc:spChg chg="del mod">
          <ac:chgData name="Aparaj Bogahawatta" userId="114bcc38-5e29-4923-a036-6573a20d940d" providerId="ADAL" clId="{BD6F3693-2398-4C96-9D16-C0BF8A86D35C}" dt="2019-06-28T04:44:23.897" v="13257" actId="478"/>
          <ac:spMkLst>
            <pc:docMk/>
            <pc:sldMk cId="504724675" sldId="272"/>
            <ac:spMk id="7" creationId="{AAD909FA-904C-4438-B7C3-AFF780291182}"/>
          </ac:spMkLst>
        </pc:spChg>
        <pc:spChg chg="mod">
          <ac:chgData name="Aparaj Bogahawatta" userId="114bcc38-5e29-4923-a036-6573a20d940d" providerId="ADAL" clId="{BD6F3693-2398-4C96-9D16-C0BF8A86D35C}" dt="2019-06-28T04:45:13.139" v="13297" actId="14100"/>
          <ac:spMkLst>
            <pc:docMk/>
            <pc:sldMk cId="504724675" sldId="272"/>
            <ac:spMk id="8" creationId="{166CA283-7CA0-4773-A53C-537925B6681B}"/>
          </ac:spMkLst>
        </pc:spChg>
        <pc:picChg chg="del">
          <ac:chgData name="Aparaj Bogahawatta" userId="114bcc38-5e29-4923-a036-6573a20d940d" providerId="ADAL" clId="{BD6F3693-2398-4C96-9D16-C0BF8A86D35C}" dt="2019-06-28T04:44:30.265" v="13260" actId="478"/>
          <ac:picMkLst>
            <pc:docMk/>
            <pc:sldMk cId="504724675" sldId="272"/>
            <ac:picMk id="3" creationId="{5C274E5B-32A1-4128-B698-F6EBD7B26129}"/>
          </ac:picMkLst>
        </pc:picChg>
        <pc:picChg chg="add mod">
          <ac:chgData name="Aparaj Bogahawatta" userId="114bcc38-5e29-4923-a036-6573a20d940d" providerId="ADAL" clId="{BD6F3693-2398-4C96-9D16-C0BF8A86D35C}" dt="2019-06-28T04:45:02.476" v="13294" actId="1076"/>
          <ac:picMkLst>
            <pc:docMk/>
            <pc:sldMk cId="504724675" sldId="272"/>
            <ac:picMk id="5" creationId="{38DD583A-FC5C-4710-9D2A-0176A2438018}"/>
          </ac:picMkLst>
        </pc:picChg>
        <pc:picChg chg="del">
          <ac:chgData name="Aparaj Bogahawatta" userId="114bcc38-5e29-4923-a036-6573a20d940d" providerId="ADAL" clId="{BD6F3693-2398-4C96-9D16-C0BF8A86D35C}" dt="2019-06-28T04:44:24.871" v="13258" actId="478"/>
          <ac:picMkLst>
            <pc:docMk/>
            <pc:sldMk cId="504724675" sldId="272"/>
            <ac:picMk id="6" creationId="{1F248505-0D80-4795-A2F2-DB437FF4C312}"/>
          </ac:picMkLst>
        </pc:picChg>
      </pc:sldChg>
      <pc:sldChg chg="addSp delSp modSp add del">
        <pc:chgData name="Aparaj Bogahawatta" userId="114bcc38-5e29-4923-a036-6573a20d940d" providerId="ADAL" clId="{BD6F3693-2398-4C96-9D16-C0BF8A86D35C}" dt="2019-06-28T07:49:16.468" v="15260" actId="1038"/>
        <pc:sldMkLst>
          <pc:docMk/>
          <pc:sldMk cId="14876182" sldId="274"/>
        </pc:sldMkLst>
        <pc:spChg chg="mod">
          <ac:chgData name="Aparaj Bogahawatta" userId="114bcc38-5e29-4923-a036-6573a20d940d" providerId="ADAL" clId="{BD6F3693-2398-4C96-9D16-C0BF8A86D35C}" dt="2019-06-28T05:43:36.443" v="14413" actId="1076"/>
          <ac:spMkLst>
            <pc:docMk/>
            <pc:sldMk cId="14876182" sldId="274"/>
            <ac:spMk id="2" creationId="{A8206C0D-E7E4-4CFD-9729-A41D5B07B365}"/>
          </ac:spMkLst>
        </pc:spChg>
        <pc:spChg chg="mod">
          <ac:chgData name="Aparaj Bogahawatta" userId="114bcc38-5e29-4923-a036-6573a20d940d" providerId="ADAL" clId="{BD6F3693-2398-4C96-9D16-C0BF8A86D35C}" dt="2019-06-28T05:43:49.298" v="14418" actId="120"/>
          <ac:spMkLst>
            <pc:docMk/>
            <pc:sldMk cId="14876182" sldId="274"/>
            <ac:spMk id="4" creationId="{3139AE1C-C470-42FB-8E7E-BED739FFE1AC}"/>
          </ac:spMkLst>
        </pc:spChg>
        <pc:spChg chg="mod">
          <ac:chgData name="Aparaj Bogahawatta" userId="114bcc38-5e29-4923-a036-6573a20d940d" providerId="ADAL" clId="{BD6F3693-2398-4C96-9D16-C0BF8A86D35C}" dt="2019-06-28T07:49:16.468" v="15260" actId="1038"/>
          <ac:spMkLst>
            <pc:docMk/>
            <pc:sldMk cId="14876182" sldId="274"/>
            <ac:spMk id="6" creationId="{02AB20F7-D370-4E2A-83C1-8E756BBF6E87}"/>
          </ac:spMkLst>
        </pc:spChg>
        <pc:spChg chg="add mod">
          <ac:chgData name="Aparaj Bogahawatta" userId="114bcc38-5e29-4923-a036-6573a20d940d" providerId="ADAL" clId="{BD6F3693-2398-4C96-9D16-C0BF8A86D35C}" dt="2019-06-28T05:44:36.624" v="14452" actId="14100"/>
          <ac:spMkLst>
            <pc:docMk/>
            <pc:sldMk cId="14876182" sldId="274"/>
            <ac:spMk id="8" creationId="{0F568E68-7B1B-4526-94A7-9C3F500CC2B7}"/>
          </ac:spMkLst>
        </pc:spChg>
        <pc:picChg chg="del mod">
          <ac:chgData name="Aparaj Bogahawatta" userId="114bcc38-5e29-4923-a036-6573a20d940d" providerId="ADAL" clId="{BD6F3693-2398-4C96-9D16-C0BF8A86D35C}" dt="2019-06-28T05:38:08.848" v="14086" actId="478"/>
          <ac:picMkLst>
            <pc:docMk/>
            <pc:sldMk cId="14876182" sldId="274"/>
            <ac:picMk id="3" creationId="{6F95C313-C0D2-4CDF-9038-129EE827DE5D}"/>
          </ac:picMkLst>
        </pc:picChg>
        <pc:picChg chg="add mod">
          <ac:chgData name="Aparaj Bogahawatta" userId="114bcc38-5e29-4923-a036-6573a20d940d" providerId="ADAL" clId="{BD6F3693-2398-4C96-9D16-C0BF8A86D35C}" dt="2019-06-28T05:44:10.041" v="14423" actId="1076"/>
          <ac:picMkLst>
            <pc:docMk/>
            <pc:sldMk cId="14876182" sldId="274"/>
            <ac:picMk id="5" creationId="{099A0B6B-4C3F-498B-925C-8ACB6AA0F506}"/>
          </ac:picMkLst>
        </pc:picChg>
        <pc:picChg chg="mod">
          <ac:chgData name="Aparaj Bogahawatta" userId="114bcc38-5e29-4923-a036-6573a20d940d" providerId="ADAL" clId="{BD6F3693-2398-4C96-9D16-C0BF8A86D35C}" dt="2019-06-28T07:49:16.468" v="15260" actId="1038"/>
          <ac:picMkLst>
            <pc:docMk/>
            <pc:sldMk cId="14876182" sldId="274"/>
            <ac:picMk id="7" creationId="{AA8EA257-C873-49A2-BFCF-8F467DA2D940}"/>
          </ac:picMkLst>
        </pc:picChg>
      </pc:sldChg>
      <pc:sldChg chg="delSp modSp add del">
        <pc:chgData name="Aparaj Bogahawatta" userId="114bcc38-5e29-4923-a036-6573a20d940d" providerId="ADAL" clId="{BD6F3693-2398-4C96-9D16-C0BF8A86D35C}" dt="2019-06-28T05:11:16.905" v="13315" actId="1076"/>
        <pc:sldMkLst>
          <pc:docMk/>
          <pc:sldMk cId="2059878705" sldId="276"/>
        </pc:sldMkLst>
        <pc:spChg chg="mod">
          <ac:chgData name="Aparaj Bogahawatta" userId="114bcc38-5e29-4923-a036-6573a20d940d" providerId="ADAL" clId="{BD6F3693-2398-4C96-9D16-C0BF8A86D35C}" dt="2019-06-28T05:11:16.905" v="13315" actId="1076"/>
          <ac:spMkLst>
            <pc:docMk/>
            <pc:sldMk cId="2059878705" sldId="276"/>
            <ac:spMk id="4" creationId="{D74EC399-6722-4CFB-9A0B-670290BAB40B}"/>
          </ac:spMkLst>
        </pc:spChg>
        <pc:spChg chg="mod">
          <ac:chgData name="Aparaj Bogahawatta" userId="114bcc38-5e29-4923-a036-6573a20d940d" providerId="ADAL" clId="{BD6F3693-2398-4C96-9D16-C0BF8A86D35C}" dt="2019-06-28T05:10:30.405" v="13306" actId="20577"/>
          <ac:spMkLst>
            <pc:docMk/>
            <pc:sldMk cId="2059878705" sldId="276"/>
            <ac:spMk id="5" creationId="{5980ED40-EFA0-40ED-8F2D-6498F18E17FB}"/>
          </ac:spMkLst>
        </pc:spChg>
        <pc:picChg chg="del">
          <ac:chgData name="Aparaj Bogahawatta" userId="114bcc38-5e29-4923-a036-6573a20d940d" providerId="ADAL" clId="{BD6F3693-2398-4C96-9D16-C0BF8A86D35C}" dt="2019-06-28T04:14:26.089" v="13245" actId="478"/>
          <ac:picMkLst>
            <pc:docMk/>
            <pc:sldMk cId="2059878705" sldId="276"/>
            <ac:picMk id="7" creationId="{88DC516E-8C69-461F-BDE2-C8EDACE48F1F}"/>
          </ac:picMkLst>
        </pc:picChg>
      </pc:sldChg>
      <pc:sldChg chg="addSp delSp modSp add mod setBg setClrOvrMap delDesignElem">
        <pc:chgData name="Aparaj Bogahawatta" userId="114bcc38-5e29-4923-a036-6573a20d940d" providerId="ADAL" clId="{BD6F3693-2398-4C96-9D16-C0BF8A86D35C}" dt="2019-06-28T08:30:03.113" v="17261" actId="1035"/>
        <pc:sldMkLst>
          <pc:docMk/>
          <pc:sldMk cId="1323385414" sldId="286"/>
        </pc:sldMkLst>
        <pc:spChg chg="mod">
          <ac:chgData name="Aparaj Bogahawatta" userId="114bcc38-5e29-4923-a036-6573a20d940d" providerId="ADAL" clId="{BD6F3693-2398-4C96-9D16-C0BF8A86D35C}" dt="2019-06-28T08:29:07.316" v="17201" actId="1076"/>
          <ac:spMkLst>
            <pc:docMk/>
            <pc:sldMk cId="1323385414" sldId="286"/>
            <ac:spMk id="2" creationId="{F5A05C49-E63D-4889-B425-1E1BF43D26D9}"/>
          </ac:spMkLst>
        </pc:spChg>
        <pc:spChg chg="add del mod">
          <ac:chgData name="Aparaj Bogahawatta" userId="114bcc38-5e29-4923-a036-6573a20d940d" providerId="ADAL" clId="{BD6F3693-2398-4C96-9D16-C0BF8A86D35C}" dt="2019-06-24T10:03:35.147" v="5729"/>
          <ac:spMkLst>
            <pc:docMk/>
            <pc:sldMk cId="1323385414" sldId="286"/>
            <ac:spMk id="3" creationId="{3975075F-B8DA-4A33-B9B8-57375AF07AB1}"/>
          </ac:spMkLst>
        </pc:spChg>
        <pc:spChg chg="add mod">
          <ac:chgData name="Aparaj Bogahawatta" userId="114bcc38-5e29-4923-a036-6573a20d940d" providerId="ADAL" clId="{BD6F3693-2398-4C96-9D16-C0BF8A86D35C}" dt="2019-06-28T08:29:47.773" v="17257" actId="1038"/>
          <ac:spMkLst>
            <pc:docMk/>
            <pc:sldMk cId="1323385414" sldId="286"/>
            <ac:spMk id="4" creationId="{5C0B7E06-C4C5-476A-83E8-9800C36DB07A}"/>
          </ac:spMkLst>
        </pc:spChg>
        <pc:spChg chg="add">
          <ac:chgData name="Aparaj Bogahawatta" userId="114bcc38-5e29-4923-a036-6573a20d940d" providerId="ADAL" clId="{BD6F3693-2398-4C96-9D16-C0BF8A86D35C}" dt="2019-06-24T10:03:24.463" v="5726" actId="26606"/>
          <ac:spMkLst>
            <pc:docMk/>
            <pc:sldMk cId="1323385414" sldId="286"/>
            <ac:spMk id="7" creationId="{E20EB187-900F-4AF5-813B-101456D9FD39}"/>
          </ac:spMkLst>
        </pc:spChg>
        <pc:spChg chg="del">
          <ac:chgData name="Aparaj Bogahawatta" userId="114bcc38-5e29-4923-a036-6573a20d940d" providerId="ADAL" clId="{BD6F3693-2398-4C96-9D16-C0BF8A86D35C}" dt="2019-06-24T10:03:11.551" v="5717"/>
          <ac:spMkLst>
            <pc:docMk/>
            <pc:sldMk cId="1323385414" sldId="286"/>
            <ac:spMk id="10" creationId="{E20EB187-900F-4AF5-813B-101456D9FD39}"/>
          </ac:spMkLst>
        </pc:spChg>
        <pc:picChg chg="del mod">
          <ac:chgData name="Aparaj Bogahawatta" userId="114bcc38-5e29-4923-a036-6573a20d940d" providerId="ADAL" clId="{BD6F3693-2398-4C96-9D16-C0BF8A86D35C}" dt="2019-06-24T10:05:21.501" v="5743" actId="478"/>
          <ac:picMkLst>
            <pc:docMk/>
            <pc:sldMk cId="1323385414" sldId="286"/>
            <ac:picMk id="5" creationId="{7DA4CDD6-B18B-4001-9FE8-371CCF17657E}"/>
          </ac:picMkLst>
        </pc:picChg>
        <pc:picChg chg="add mod">
          <ac:chgData name="Aparaj Bogahawatta" userId="114bcc38-5e29-4923-a036-6573a20d940d" providerId="ADAL" clId="{BD6F3693-2398-4C96-9D16-C0BF8A86D35C}" dt="2019-06-28T08:30:03.113" v="17261" actId="1035"/>
          <ac:picMkLst>
            <pc:docMk/>
            <pc:sldMk cId="1323385414" sldId="286"/>
            <ac:picMk id="5" creationId="{9F9533EC-28BB-4334-ADF4-7576A1D58494}"/>
          </ac:picMkLst>
        </pc:picChg>
        <pc:picChg chg="add mod">
          <ac:chgData name="Aparaj Bogahawatta" userId="114bcc38-5e29-4923-a036-6573a20d940d" providerId="ADAL" clId="{BD6F3693-2398-4C96-9D16-C0BF8A86D35C}" dt="2019-06-28T08:29:37.337" v="17211" actId="1076"/>
          <ac:picMkLst>
            <pc:docMk/>
            <pc:sldMk cId="1323385414" sldId="286"/>
            <ac:picMk id="1026" creationId="{18E2FAE2-5B41-430B-80D2-3140723783B4}"/>
          </ac:picMkLst>
        </pc:picChg>
        <pc:cxnChg chg="add">
          <ac:chgData name="Aparaj Bogahawatta" userId="114bcc38-5e29-4923-a036-6573a20d940d" providerId="ADAL" clId="{BD6F3693-2398-4C96-9D16-C0BF8A86D35C}" dt="2019-06-24T10:03:24.463" v="5726" actId="26606"/>
          <ac:cxnSpMkLst>
            <pc:docMk/>
            <pc:sldMk cId="1323385414" sldId="286"/>
            <ac:cxnSpMk id="8" creationId="{624D17C8-E9C2-48A4-AA36-D7048A6CCC41}"/>
          </ac:cxnSpMkLst>
        </pc:cxnChg>
        <pc:cxnChg chg="del">
          <ac:chgData name="Aparaj Bogahawatta" userId="114bcc38-5e29-4923-a036-6573a20d940d" providerId="ADAL" clId="{BD6F3693-2398-4C96-9D16-C0BF8A86D35C}" dt="2019-06-24T10:03:11.551" v="5717"/>
          <ac:cxnSpMkLst>
            <pc:docMk/>
            <pc:sldMk cId="1323385414" sldId="286"/>
            <ac:cxnSpMk id="12" creationId="{624D17C8-E9C2-48A4-AA36-D7048A6CCC41}"/>
          </ac:cxnSpMkLst>
        </pc:cxnChg>
      </pc:sldChg>
      <pc:sldChg chg="addSp delSp modSp add mod setBg setClrOvrMap delDesignElem">
        <pc:chgData name="Aparaj Bogahawatta" userId="114bcc38-5e29-4923-a036-6573a20d940d" providerId="ADAL" clId="{BD6F3693-2398-4C96-9D16-C0BF8A86D35C}" dt="2019-06-28T06:12:28.952" v="15210" actId="26606"/>
        <pc:sldMkLst>
          <pc:docMk/>
          <pc:sldMk cId="3729113716" sldId="298"/>
        </pc:sldMkLst>
        <pc:spChg chg="mod">
          <ac:chgData name="Aparaj Bogahawatta" userId="114bcc38-5e29-4923-a036-6573a20d940d" providerId="ADAL" clId="{BD6F3693-2398-4C96-9D16-C0BF8A86D35C}" dt="2019-06-28T06:12:12.559" v="15209" actId="20577"/>
          <ac:spMkLst>
            <pc:docMk/>
            <pc:sldMk cId="3729113716" sldId="298"/>
            <ac:spMk id="2" creationId="{052E62B6-1368-4F09-87B5-2F46EA5A7553}"/>
          </ac:spMkLst>
        </pc:spChg>
        <pc:spChg chg="add">
          <ac:chgData name="Aparaj Bogahawatta" userId="114bcc38-5e29-4923-a036-6573a20d940d" providerId="ADAL" clId="{BD6F3693-2398-4C96-9D16-C0BF8A86D35C}" dt="2019-06-28T06:12:28.952" v="15210" actId="26606"/>
          <ac:spMkLst>
            <pc:docMk/>
            <pc:sldMk cId="3729113716" sldId="298"/>
            <ac:spMk id="9" creationId="{E20EB187-900F-4AF5-813B-101456D9FD39}"/>
          </ac:spMkLst>
        </pc:spChg>
        <pc:spChg chg="del">
          <ac:chgData name="Aparaj Bogahawatta" userId="114bcc38-5e29-4923-a036-6573a20d940d" providerId="ADAL" clId="{BD6F3693-2398-4C96-9D16-C0BF8A86D35C}" dt="2019-06-28T06:12:06.298" v="15194"/>
          <ac:spMkLst>
            <pc:docMk/>
            <pc:sldMk cId="3729113716" sldId="298"/>
            <ac:spMk id="13" creationId="{E20EB187-900F-4AF5-813B-101456D9FD39}"/>
          </ac:spMkLst>
        </pc:spChg>
        <pc:picChg chg="mod">
          <ac:chgData name="Aparaj Bogahawatta" userId="114bcc38-5e29-4923-a036-6573a20d940d" providerId="ADAL" clId="{BD6F3693-2398-4C96-9D16-C0BF8A86D35C}" dt="2019-06-28T06:12:28.952" v="15210" actId="26606"/>
          <ac:picMkLst>
            <pc:docMk/>
            <pc:sldMk cId="3729113716" sldId="298"/>
            <ac:picMk id="4" creationId="{11579620-2B9D-441F-B29E-256233CE603F}"/>
          </ac:picMkLst>
        </pc:picChg>
        <pc:cxnChg chg="add">
          <ac:chgData name="Aparaj Bogahawatta" userId="114bcc38-5e29-4923-a036-6573a20d940d" providerId="ADAL" clId="{BD6F3693-2398-4C96-9D16-C0BF8A86D35C}" dt="2019-06-28T06:12:28.952" v="15210" actId="26606"/>
          <ac:cxnSpMkLst>
            <pc:docMk/>
            <pc:sldMk cId="3729113716" sldId="298"/>
            <ac:cxnSpMk id="11" creationId="{624D17C8-E9C2-48A4-AA36-D7048A6CCC41}"/>
          </ac:cxnSpMkLst>
        </pc:cxnChg>
        <pc:cxnChg chg="del">
          <ac:chgData name="Aparaj Bogahawatta" userId="114bcc38-5e29-4923-a036-6573a20d940d" providerId="ADAL" clId="{BD6F3693-2398-4C96-9D16-C0BF8A86D35C}" dt="2019-06-28T06:12:06.298" v="15194"/>
          <ac:cxnSpMkLst>
            <pc:docMk/>
            <pc:sldMk cId="3729113716" sldId="298"/>
            <ac:cxnSpMk id="15" creationId="{624D17C8-E9C2-48A4-AA36-D7048A6CCC41}"/>
          </ac:cxnSpMkLst>
        </pc:cxnChg>
      </pc:sldChg>
      <pc:sldChg chg="addSp delSp modSp add">
        <pc:chgData name="Aparaj Bogahawatta" userId="114bcc38-5e29-4923-a036-6573a20d940d" providerId="ADAL" clId="{BD6F3693-2398-4C96-9D16-C0BF8A86D35C}" dt="2019-06-28T08:24:35.474" v="17172" actId="1038"/>
        <pc:sldMkLst>
          <pc:docMk/>
          <pc:sldMk cId="4152315409" sldId="299"/>
        </pc:sldMkLst>
        <pc:spChg chg="mod">
          <ac:chgData name="Aparaj Bogahawatta" userId="114bcc38-5e29-4923-a036-6573a20d940d" providerId="ADAL" clId="{BD6F3693-2398-4C96-9D16-C0BF8A86D35C}" dt="2019-06-28T08:24:26.445" v="17143" actId="1076"/>
          <ac:spMkLst>
            <pc:docMk/>
            <pc:sldMk cId="4152315409" sldId="299"/>
            <ac:spMk id="8" creationId="{277F6FB2-DBB4-4DE5-96CD-7EEFF63ABDF7}"/>
          </ac:spMkLst>
        </pc:spChg>
        <pc:spChg chg="add mod">
          <ac:chgData name="Aparaj Bogahawatta" userId="114bcc38-5e29-4923-a036-6573a20d940d" providerId="ADAL" clId="{BD6F3693-2398-4C96-9D16-C0BF8A86D35C}" dt="2019-06-28T08:24:35.474" v="17172" actId="1038"/>
          <ac:spMkLst>
            <pc:docMk/>
            <pc:sldMk cId="4152315409" sldId="299"/>
            <ac:spMk id="15" creationId="{438BC745-71F7-43B7-826F-DB33D7FEB505}"/>
          </ac:spMkLst>
        </pc:spChg>
        <pc:spChg chg="mod">
          <ac:chgData name="Aparaj Bogahawatta" userId="114bcc38-5e29-4923-a036-6573a20d940d" providerId="ADAL" clId="{BD6F3693-2398-4C96-9D16-C0BF8A86D35C}" dt="2019-06-28T07:50:43.828" v="15275" actId="20577"/>
          <ac:spMkLst>
            <pc:docMk/>
            <pc:sldMk cId="4152315409" sldId="299"/>
            <ac:spMk id="18" creationId="{360C2780-7025-45E2-AE57-F6F06F3C8FF1}"/>
          </ac:spMkLst>
        </pc:spChg>
        <pc:spChg chg="del">
          <ac:chgData name="Aparaj Bogahawatta" userId="114bcc38-5e29-4923-a036-6573a20d940d" providerId="ADAL" clId="{BD6F3693-2398-4C96-9D16-C0BF8A86D35C}" dt="2019-06-28T07:55:51.437" v="16503" actId="478"/>
          <ac:spMkLst>
            <pc:docMk/>
            <pc:sldMk cId="4152315409" sldId="299"/>
            <ac:spMk id="20" creationId="{3CF2659F-282D-4E01-948B-72A52DCAB4E0}"/>
          </ac:spMkLst>
        </pc:spChg>
        <pc:spChg chg="del">
          <ac:chgData name="Aparaj Bogahawatta" userId="114bcc38-5e29-4923-a036-6573a20d940d" providerId="ADAL" clId="{BD6F3693-2398-4C96-9D16-C0BF8A86D35C}" dt="2019-06-28T08:24:30.487" v="17147" actId="478"/>
          <ac:spMkLst>
            <pc:docMk/>
            <pc:sldMk cId="4152315409" sldId="299"/>
            <ac:spMk id="21" creationId="{7AD3A701-CA99-4B3D-B141-4B8DA5D1F27D}"/>
          </ac:spMkLst>
        </pc:spChg>
        <pc:picChg chg="add mod">
          <ac:chgData name="Aparaj Bogahawatta" userId="114bcc38-5e29-4923-a036-6573a20d940d" providerId="ADAL" clId="{BD6F3693-2398-4C96-9D16-C0BF8A86D35C}" dt="2019-06-28T08:24:35.474" v="17172" actId="1038"/>
          <ac:picMkLst>
            <pc:docMk/>
            <pc:sldMk cId="4152315409" sldId="299"/>
            <ac:picMk id="12" creationId="{DC3A3013-83E3-4D08-8ABB-C0FFEF705CEF}"/>
          </ac:picMkLst>
        </pc:picChg>
        <pc:picChg chg="del">
          <ac:chgData name="Aparaj Bogahawatta" userId="114bcc38-5e29-4923-a036-6573a20d940d" providerId="ADAL" clId="{BD6F3693-2398-4C96-9D16-C0BF8A86D35C}" dt="2019-06-28T08:24:28.864" v="17146" actId="478"/>
          <ac:picMkLst>
            <pc:docMk/>
            <pc:sldMk cId="4152315409" sldId="299"/>
            <ac:picMk id="17" creationId="{417FBD20-C995-4D92-BA70-2CF2D3093A46}"/>
          </ac:picMkLst>
        </pc:picChg>
      </pc:sldChg>
    </pc:docChg>
  </pc:docChgLst>
  <pc:docChgLst>
    <pc:chgData name="Matthew Feros" userId="fcdc366f-582f-4a09-a62d-bf893d1d8c4e" providerId="ADAL" clId="{7244DB4A-9592-43D4-B709-C9E9CB7DAB8E}"/>
    <pc:docChg chg="undo redo custSel modSld">
      <pc:chgData name="Matthew Feros" userId="fcdc366f-582f-4a09-a62d-bf893d1d8c4e" providerId="ADAL" clId="{7244DB4A-9592-43D4-B709-C9E9CB7DAB8E}" dt="2019-06-27T05:48:01.147" v="3319" actId="1076"/>
      <pc:docMkLst>
        <pc:docMk/>
      </pc:docMkLst>
      <pc:sldChg chg="modSp">
        <pc:chgData name="Matthew Feros" userId="fcdc366f-582f-4a09-a62d-bf893d1d8c4e" providerId="ADAL" clId="{7244DB4A-9592-43D4-B709-C9E9CB7DAB8E}" dt="2019-06-24T00:57:41.198" v="58" actId="20577"/>
        <pc:sldMkLst>
          <pc:docMk/>
          <pc:sldMk cId="4285627745" sldId="266"/>
        </pc:sldMkLst>
        <pc:spChg chg="mod">
          <ac:chgData name="Matthew Feros" userId="fcdc366f-582f-4a09-a62d-bf893d1d8c4e" providerId="ADAL" clId="{7244DB4A-9592-43D4-B709-C9E9CB7DAB8E}" dt="2019-06-24T00:57:41.198" v="58" actId="20577"/>
          <ac:spMkLst>
            <pc:docMk/>
            <pc:sldMk cId="4285627745" sldId="266"/>
            <ac:spMk id="3" creationId="{6F6A56A2-B78A-4734-9E7C-25AA0BEB38EB}"/>
          </ac:spMkLst>
        </pc:spChg>
      </pc:sldChg>
    </pc:docChg>
  </pc:docChgLst>
  <pc:docChgLst>
    <pc:chgData name="Matthew Feros" userId="fcdc366f-582f-4a09-a62d-bf893d1d8c4e" providerId="ADAL" clId="{47186677-8612-46F3-B13D-239778EA5CE2}"/>
    <pc:docChg chg="undo redo custSel mod addSld delSld modSld">
      <pc:chgData name="Matthew Feros" userId="fcdc366f-582f-4a09-a62d-bf893d1d8c4e" providerId="ADAL" clId="{47186677-8612-46F3-B13D-239778EA5CE2}" dt="2019-06-09T09:29:23.870" v="4695" actId="14100"/>
      <pc:docMkLst>
        <pc:docMk/>
      </pc:docMkLst>
      <pc:sldChg chg="addSp delSp modSp">
        <pc:chgData name="Matthew Feros" userId="fcdc366f-582f-4a09-a62d-bf893d1d8c4e" providerId="ADAL" clId="{47186677-8612-46F3-B13D-239778EA5CE2}" dt="2019-05-31T04:14:28.845" v="1234" actId="20577"/>
        <pc:sldMkLst>
          <pc:docMk/>
          <pc:sldMk cId="4285627745" sldId="266"/>
        </pc:sldMkLst>
        <pc:spChg chg="add del mod">
          <ac:chgData name="Matthew Feros" userId="fcdc366f-582f-4a09-a62d-bf893d1d8c4e" providerId="ADAL" clId="{47186677-8612-46F3-B13D-239778EA5CE2}" dt="2019-05-31T04:08:29.089" v="788" actId="478"/>
          <ac:spMkLst>
            <pc:docMk/>
            <pc:sldMk cId="4285627745" sldId="266"/>
            <ac:spMk id="2" creationId="{19AD2F77-E707-4DA8-A7EB-20E54731188B}"/>
          </ac:spMkLst>
        </pc:spChg>
        <pc:spChg chg="add mod">
          <ac:chgData name="Matthew Feros" userId="fcdc366f-582f-4a09-a62d-bf893d1d8c4e" providerId="ADAL" clId="{47186677-8612-46F3-B13D-239778EA5CE2}" dt="2019-05-31T04:14:28.845" v="1234" actId="20577"/>
          <ac:spMkLst>
            <pc:docMk/>
            <pc:sldMk cId="4285627745" sldId="266"/>
            <ac:spMk id="3" creationId="{6F6A56A2-B78A-4734-9E7C-25AA0BEB38EB}"/>
          </ac:spMkLst>
        </pc:spChg>
      </pc:sldChg>
    </pc:docChg>
  </pc:docChgLst>
  <pc:docChgLst>
    <pc:chgData name="Steven Lau" userId="355521e1-2875-4858-95a3-6b227a3538c3" providerId="ADAL" clId="{E05601B7-1F4F-1F4F-99A0-38C1CD173343}"/>
    <pc:docChg chg="modSld">
      <pc:chgData name="Steven Lau" userId="355521e1-2875-4858-95a3-6b227a3538c3" providerId="ADAL" clId="{E05601B7-1F4F-1F4F-99A0-38C1CD173343}" dt="2019-05-30T13:15:30.581" v="45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84E4E-0B90-47F9-9DCA-BEC2832E8996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447B3-82C2-49A1-95E1-A30894128E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341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238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537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8512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5938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3391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6770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480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Taehwan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1520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2411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8466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401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Aparaj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273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Taehwan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1468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8115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5077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7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513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Taehwan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8905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Taehwan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72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7075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Gus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85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Matthew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369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Taehwan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447B3-82C2-49A1-95E1-A30894128E94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25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A7D5-54E3-4954-A9F7-921B2697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F18C9-3B3F-4FFB-8119-7672B6928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CEC69-3712-488F-867E-B0E9C78D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CE860-7B4E-4A91-97E1-5910411F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B02EC-71EF-4A8B-B77B-4133D070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513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448A-04A6-47A8-AEC6-8917D8C1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AC8B8-98C5-4841-BAE0-32C5B6BA2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0D6C5-F4E0-4207-B8FE-E851CAF7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7D6EC-1FE1-4A08-BFD9-22BFA8FC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029A-5A95-4328-8049-60BA0462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970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6C83E9-C3B0-4EF1-838C-939CD35B6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1FE09-5FDE-46B6-ACAE-882625645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B9E16-4450-4098-B3F8-2A281286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D6334-ED58-41A3-A365-9B3A4558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CAC2-64A1-4FDF-B24D-441D8775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4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73EF-5F45-4C84-B451-19E7969A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1EEA0-6BE1-46EB-8BDD-0AEB0FCD8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E1B41-C367-4163-8EBB-4B6532D0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0F51-520A-4D8F-A6FB-1A9A7C3A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B9A4B-D574-400C-A33C-AA3D70F1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65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BC7E-3D8A-4D17-B2DE-C957A779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BA8A2-16EC-46AF-A810-22E86D8D7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9CC4A-6FB2-41CC-B1E9-2EA6D059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F24A5-4C88-48A7-B7BD-505416D6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194E-CA15-4736-9BE1-8849E03B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7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C7E6-306B-4A9C-A1F8-5119E019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87412-45BD-43D6-B08E-ACE908564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8D9E9-66A0-4536-8FD1-D464D5A21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AABC2-1544-4842-AE90-59D587E1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32556-5AA1-4992-A875-FA3E826D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F974-5F16-407E-BBD0-3CCD5344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76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7F84-545F-4333-A3FC-93AA8E88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DF446-2CBA-4701-BD21-E306CEF86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CD0A6-E370-4D4A-857B-77DE41335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C4C32-EB4E-44C3-9ACB-89F6DBA83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B34C1-03DB-4238-AC9F-598CD51E2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D2560-51C6-4E75-8278-BB835DF2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C8ADC-0B36-45C8-8699-3BE4EA1E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8F90D-55E3-4A32-BA78-99C9DAB6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557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87-C941-4808-98E7-1CDDCCBF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04FE2-916B-455B-B10D-71B7B5D3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DF54E-B5B2-4696-8077-75FEE795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6A2A3-EEB6-4078-AC85-D3B11B32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51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7E863-63C4-41B4-BD53-95B7D307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14FAC-C711-4C26-B9F0-AF701D09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991BE-CBDA-4CEF-AD97-E01F26D0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554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1D7F-AB1C-43CD-A3A4-22632B4F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D5DB-1888-44EE-8BBA-A9CF74D85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B920B-BFAE-4D52-B099-DA055D303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C82CB-D672-4B7F-9107-7E6EB93F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9AE21-C38F-4DC8-9501-00EE8C17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82EDB-5E03-4CB9-B8FB-638F894F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68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FF12-EC86-4D3B-9D77-4AA28497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2230C-A563-44FD-88E3-82205AE29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8D168-294F-4E6D-BAD9-8166B6C0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C99B-828E-44DE-AB05-E3A6423F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3CE11-21B6-4F57-BE6D-1FCB08A2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7795-54F9-455F-B1D8-301DE25F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349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350136-3231-453E-A228-B934A54F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05188-3F1C-4895-8613-6CDF51263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8CF70-4842-4116-BBC1-D56DEDF6A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A9627-8C1F-4BB0-9082-77BB7BE1C528}" type="datetimeFigureOut">
              <a:rPr lang="en-AU" smtClean="0"/>
              <a:t>2/07/2019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3600D-2F9E-41AF-8FD9-247CF9B2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0F5E-8A11-4FF4-A62B-2C3593EFA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436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hyperlink" Target="https://bbcrobotics-mna.weebl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3A304142-9AD7-43D6-AE40-2FBB0B2424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9" name="Picture 8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F2A5223-ED7A-4A6B-B45D-DF7BD8A99B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1E9FEA-30BE-4B70-8B35-12DBFAA05E8F}"/>
              </a:ext>
            </a:extLst>
          </p:cNvPr>
          <p:cNvSpPr txBox="1"/>
          <p:nvPr/>
        </p:nvSpPr>
        <p:spPr>
          <a:xfrm>
            <a:off x="3889305" y="227308"/>
            <a:ext cx="4413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M&amp;A</a:t>
            </a:r>
            <a:endParaRPr lang="LID4096" sz="6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053251-A63C-4A47-9DB4-0E588300450A}"/>
              </a:ext>
            </a:extLst>
          </p:cNvPr>
          <p:cNvSpPr txBox="1"/>
          <p:nvPr/>
        </p:nvSpPr>
        <p:spPr>
          <a:xfrm>
            <a:off x="4436533" y="5984361"/>
            <a:ext cx="3318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BRISBANE BOYS’ COLLEGE</a:t>
            </a:r>
          </a:p>
          <a:p>
            <a:pPr algn="ctr"/>
            <a:r>
              <a:rPr lang="en-GB"/>
              <a:t>JUNIOR </a:t>
            </a:r>
            <a:r>
              <a:rPr lang="en-AU"/>
              <a:t>LIGHTWEIGHT SOCCER</a:t>
            </a:r>
          </a:p>
        </p:txBody>
      </p:sp>
    </p:spTree>
    <p:extLst>
      <p:ext uri="{BB962C8B-B14F-4D97-AF65-F5344CB8AC3E}">
        <p14:creationId xmlns:p14="http://schemas.microsoft.com/office/powerpoint/2010/main" val="222729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0E4AC9-65DA-4A90-B901-A91479D44CEE}"/>
              </a:ext>
            </a:extLst>
          </p:cNvPr>
          <p:cNvSpPr txBox="1"/>
          <p:nvPr/>
        </p:nvSpPr>
        <p:spPr>
          <a:xfrm>
            <a:off x="-3858" y="0"/>
            <a:ext cx="12195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Motor Control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 descr="Image result for vnh5050">
            <a:extLst>
              <a:ext uri="{FF2B5EF4-FFF2-40B4-BE49-F238E27FC236}">
                <a16:creationId xmlns:a16="http://schemas.microsoft.com/office/drawing/2014/main" id="{3EF6A365-F645-4DB2-8702-7C80B19C0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386" y="3380566"/>
            <a:ext cx="3201508" cy="30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77D6E-656F-4009-B82D-89DDE121288A}"/>
              </a:ext>
            </a:extLst>
          </p:cNvPr>
          <p:cNvSpPr txBox="1"/>
          <p:nvPr/>
        </p:nvSpPr>
        <p:spPr>
          <a:xfrm>
            <a:off x="231738" y="1013514"/>
            <a:ext cx="90292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Each motor requires 1 VNH5050 Motor Controller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Each controller requires 2 digital signals and 1 Pulse Width Modulation (PWM) signal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Teensy 3.5 calculates the value of the PWM signal using a cosine function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controller then receives these values from the Teensy 3.5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This alters the speed and direction at which the motors spin at, allowing the robot to move in all directions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CA283-7CA0-4773-A53C-537925B6681B}"/>
              </a:ext>
            </a:extLst>
          </p:cNvPr>
          <p:cNvSpPr txBox="1"/>
          <p:nvPr/>
        </p:nvSpPr>
        <p:spPr>
          <a:xfrm>
            <a:off x="559639" y="6424367"/>
            <a:ext cx="70139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Motor Controller code</a:t>
            </a:r>
            <a:endParaRPr lang="en-AU" sz="11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C8D5D-D024-4A0F-B1C8-9FCC10DF955D}"/>
              </a:ext>
            </a:extLst>
          </p:cNvPr>
          <p:cNvSpPr txBox="1"/>
          <p:nvPr/>
        </p:nvSpPr>
        <p:spPr>
          <a:xfrm>
            <a:off x="8125386" y="6424367"/>
            <a:ext cx="32015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Motor Controller Chip</a:t>
            </a:r>
            <a:endParaRPr lang="en-AU" sz="11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D583A-FC5C-4710-9D2A-0176A2438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39" y="2950357"/>
            <a:ext cx="7013952" cy="35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2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CCDF6-02E4-4A14-A7BB-100BCA844FA4}"/>
              </a:ext>
            </a:extLst>
          </p:cNvPr>
          <p:cNvSpPr txBox="1"/>
          <p:nvPr/>
        </p:nvSpPr>
        <p:spPr>
          <a:xfrm>
            <a:off x="3028709" y="-9706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Computer Vision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70730-C900-42E4-8746-D9B28696B909}"/>
              </a:ext>
            </a:extLst>
          </p:cNvPr>
          <p:cNvSpPr txBox="1"/>
          <p:nvPr/>
        </p:nvSpPr>
        <p:spPr>
          <a:xfrm>
            <a:off x="6273975" y="1120676"/>
            <a:ext cx="57786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OpenMV is an optical sensor with a focusable lens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This is used in conjunction with a vertically mounted custom-made convex mirror, allowing for the robot to have a 360 degrees view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mirrors were made using a vacuum-forming production process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/>
          </a:p>
          <a:p>
            <a:endParaRPr lang="en-GB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/>
              <a:t>The robot also centres on the field when it can’t see the ball by using the camera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/>
              <a:t>This means that the robot will accurately be able to centre since it is dependent on the goals and the other robots don’t interfere the camera calculations</a:t>
            </a:r>
            <a:endParaRPr lang="en-GB"/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F9DC2ED3-988A-4F9E-AD5C-8A3FD3370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8" y="3773346"/>
            <a:ext cx="4216298" cy="2810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A18AAF-018F-4FE7-8649-E1328B18B29D}"/>
              </a:ext>
            </a:extLst>
          </p:cNvPr>
          <p:cNvSpPr txBox="1"/>
          <p:nvPr/>
        </p:nvSpPr>
        <p:spPr>
          <a:xfrm>
            <a:off x="358780" y="6595566"/>
            <a:ext cx="3910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Camera Assembly</a:t>
            </a:r>
            <a:endParaRPr lang="en-AU" sz="1100" b="1"/>
          </a:p>
        </p:txBody>
      </p:sp>
      <p:pic>
        <p:nvPicPr>
          <p:cNvPr id="9" name="Picture 4" descr="Image result for open mv h7">
            <a:extLst>
              <a:ext uri="{FF2B5EF4-FFF2-40B4-BE49-F238E27FC236}">
                <a16:creationId xmlns:a16="http://schemas.microsoft.com/office/drawing/2014/main" id="{37E6A9F1-81B4-445B-9127-70EC98E3C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0" t="10687" r="13370" b="9971"/>
          <a:stretch/>
        </p:blipFill>
        <p:spPr bwMode="auto">
          <a:xfrm>
            <a:off x="123459" y="816005"/>
            <a:ext cx="2295345" cy="248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2BE509-7B52-4C3E-85EB-0C2B9C376C1C}"/>
              </a:ext>
            </a:extLst>
          </p:cNvPr>
          <p:cNvSpPr txBox="1"/>
          <p:nvPr/>
        </p:nvSpPr>
        <p:spPr>
          <a:xfrm>
            <a:off x="208308" y="3356088"/>
            <a:ext cx="1998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OpenMV H7</a:t>
            </a:r>
            <a:endParaRPr lang="en-AU" sz="1100" b="1"/>
          </a:p>
        </p:txBody>
      </p:sp>
      <p:pic>
        <p:nvPicPr>
          <p:cNvPr id="12" name="Picture 11" descr="A picture containing indoor, wall, cup, table&#10;&#10;Description automatically generated">
            <a:extLst>
              <a:ext uri="{FF2B5EF4-FFF2-40B4-BE49-F238E27FC236}">
                <a16:creationId xmlns:a16="http://schemas.microsoft.com/office/drawing/2014/main" id="{0C932922-EDC9-4E36-88F8-59DFDA18F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507" y="816005"/>
            <a:ext cx="3500644" cy="23844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38553-8446-4D94-9AFE-5B0E15BFED86}"/>
              </a:ext>
            </a:extLst>
          </p:cNvPr>
          <p:cNvSpPr txBox="1"/>
          <p:nvPr/>
        </p:nvSpPr>
        <p:spPr>
          <a:xfrm>
            <a:off x="2594489" y="3332842"/>
            <a:ext cx="304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Acrylic Tube and Custom Mirror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82917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4EF7BE-0525-482D-A0A1-9A1B2EF1910F}"/>
              </a:ext>
            </a:extLst>
          </p:cNvPr>
          <p:cNvSpPr txBox="1"/>
          <p:nvPr/>
        </p:nvSpPr>
        <p:spPr>
          <a:xfrm>
            <a:off x="1" y="420772"/>
            <a:ext cx="9711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Battery Voltage Metrics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6FF68-1597-4523-83BD-57D6F203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893" y="124238"/>
            <a:ext cx="3257049" cy="2725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F122F7-94AF-4A8F-9C7E-5F55804A50C2}"/>
              </a:ext>
            </a:extLst>
          </p:cNvPr>
          <p:cNvSpPr txBox="1"/>
          <p:nvPr/>
        </p:nvSpPr>
        <p:spPr>
          <a:xfrm>
            <a:off x="787078" y="2424225"/>
            <a:ext cx="7367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Battery voltage goes through a divider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The ratio of the divider is determined by the resistor values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Supplies Teensy 3.5 with an analog input in the range of 0 - 3.3V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allows the robot to warn us when the battery is low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Reduces the risk of draining the battery past its charge point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Increases the longevity of the batteries</a:t>
            </a:r>
          </a:p>
        </p:txBody>
      </p:sp>
      <p:pic>
        <p:nvPicPr>
          <p:cNvPr id="2050" name="Picture 2" descr="Image result for nanotech 3s 1000mah">
            <a:extLst>
              <a:ext uri="{FF2B5EF4-FFF2-40B4-BE49-F238E27FC236}">
                <a16:creationId xmlns:a16="http://schemas.microsoft.com/office/drawing/2014/main" id="{599ACB63-CCA6-4611-9611-9146195D9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9" t="16890" r="15312" b="15453"/>
          <a:stretch/>
        </p:blipFill>
        <p:spPr bwMode="auto">
          <a:xfrm>
            <a:off x="8524754" y="4132385"/>
            <a:ext cx="3667246" cy="242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F52F21-F7FF-45B6-AAD9-F387A84E5C59}"/>
              </a:ext>
            </a:extLst>
          </p:cNvPr>
          <p:cNvSpPr txBox="1"/>
          <p:nvPr/>
        </p:nvSpPr>
        <p:spPr>
          <a:xfrm>
            <a:off x="8780892" y="2940166"/>
            <a:ext cx="325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Voltage Divider Schematic</a:t>
            </a:r>
            <a:endParaRPr lang="en-AU" sz="11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62123-2CE3-48D2-AF8A-D67FF12F9DB4}"/>
              </a:ext>
            </a:extLst>
          </p:cNvPr>
          <p:cNvSpPr txBox="1"/>
          <p:nvPr/>
        </p:nvSpPr>
        <p:spPr>
          <a:xfrm>
            <a:off x="8780892" y="6472152"/>
            <a:ext cx="3411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1000mAh 3 Cell LIPO Battery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901616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wall, table, floor&#10;&#10;Description automatically generated">
            <a:extLst>
              <a:ext uri="{FF2B5EF4-FFF2-40B4-BE49-F238E27FC236}">
                <a16:creationId xmlns:a16="http://schemas.microsoft.com/office/drawing/2014/main" id="{7DA4CDD6-B18B-4001-9FE8-371CCF176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05C49-E63D-4889-B425-1E1BF43D26D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Strategy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295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Overview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3045E-F18B-447A-B9D1-B3E9B83C253B}"/>
              </a:ext>
            </a:extLst>
          </p:cNvPr>
          <p:cNvSpPr txBox="1"/>
          <p:nvPr/>
        </p:nvSpPr>
        <p:spPr>
          <a:xfrm>
            <a:off x="215426" y="2626698"/>
            <a:ext cx="5748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robots first read all of the sensors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It then uses the data from these sensors to calculate the optimal movement direction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diagram on the right shows the logic process of the robot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There are multiple aspects of our game strategy which will be covered next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10085A-2610-4797-B178-AE01E7A6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02" y="1342213"/>
            <a:ext cx="5364772" cy="4600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43645F-EF94-47D4-BBFA-74BFAADA5D4B}"/>
              </a:ext>
            </a:extLst>
          </p:cNvPr>
          <p:cNvSpPr txBox="1"/>
          <p:nvPr/>
        </p:nvSpPr>
        <p:spPr>
          <a:xfrm>
            <a:off x="7028328" y="6000081"/>
            <a:ext cx="447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Robot Logic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332172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Ball Following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927F2-9F2B-46B5-BA69-B6E60153B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50" y="4684867"/>
            <a:ext cx="9190299" cy="1684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10148D-BB7B-4355-B334-65AC289203B5}"/>
              </a:ext>
            </a:extLst>
          </p:cNvPr>
          <p:cNvSpPr txBox="1"/>
          <p:nvPr/>
        </p:nvSpPr>
        <p:spPr>
          <a:xfrm>
            <a:off x="1500850" y="6379573"/>
            <a:ext cx="9190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Orbit Calculate Code</a:t>
            </a:r>
            <a:endParaRPr lang="en-AU" sz="11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65B8D-E4B7-4504-9C90-4B822526844F}"/>
              </a:ext>
            </a:extLst>
          </p:cNvPr>
          <p:cNvSpPr txBox="1"/>
          <p:nvPr/>
        </p:nvSpPr>
        <p:spPr>
          <a:xfrm>
            <a:off x="599440" y="1282104"/>
            <a:ext cx="3911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To follow the ball the robot has to first orbit around the ball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orbit includes two exponential functions that intuitively calculate the attacker movement value.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first function calculates the ball angle offset based on the current ball angle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second function calculates the relative ball distance based on the TSSP proportional ball strength</a:t>
            </a:r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0F624C-A81B-418F-A03C-C1835866A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427" y="1290805"/>
            <a:ext cx="2597884" cy="3029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661326-673F-4599-99B7-58F374BE8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698" y="1282104"/>
            <a:ext cx="3533450" cy="30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44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831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Bluetooth Communication and Dynamic Switching</a:t>
            </a:r>
            <a:endParaRPr lang="LID4096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A2A41-719F-4DCF-AF52-6DDBD1CCC5D5}"/>
              </a:ext>
            </a:extLst>
          </p:cNvPr>
          <p:cNvSpPr txBox="1"/>
          <p:nvPr/>
        </p:nvSpPr>
        <p:spPr>
          <a:xfrm>
            <a:off x="775252" y="2905843"/>
            <a:ext cx="58898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HC-05 Bluetooth Modules are utilised to allow communication between robots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robots have two roles: attacker and defender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robots send data to each other and based on those values, it would switch roles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This means that in gameplay, if one of the robots is taken off for damaged, the other robot will become a defender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F1E68F-DF45-4FBE-BB59-F80CBB0E0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910" y="1678755"/>
            <a:ext cx="4762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01BF37-0B16-4C60-AD7F-6AB244334876}"/>
              </a:ext>
            </a:extLst>
          </p:cNvPr>
          <p:cNvSpPr txBox="1"/>
          <p:nvPr/>
        </p:nvSpPr>
        <p:spPr>
          <a:xfrm>
            <a:off x="6790910" y="6306533"/>
            <a:ext cx="4762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HC-05 Bluetooth Module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3302012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Line Avoidance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65B8D-E4B7-4504-9C90-4B822526844F}"/>
              </a:ext>
            </a:extLst>
          </p:cNvPr>
          <p:cNvSpPr txBox="1"/>
          <p:nvPr/>
        </p:nvSpPr>
        <p:spPr>
          <a:xfrm>
            <a:off x="963105" y="1114325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To avoid the line, the robot first identifies clusters of light sensors that can detect the line</a:t>
            </a:r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2493ED-F626-4108-A403-D0D14859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38379"/>
            <a:ext cx="12192000" cy="4447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22DC6B-E29D-454D-8777-D20C1852A8A9}"/>
              </a:ext>
            </a:extLst>
          </p:cNvPr>
          <p:cNvSpPr txBox="1"/>
          <p:nvPr/>
        </p:nvSpPr>
        <p:spPr>
          <a:xfrm>
            <a:off x="4385035" y="1114325"/>
            <a:ext cx="342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clusters are used to calculate the line direction and line size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BA8A9-32FF-4725-B232-1BFF4B2519D7}"/>
              </a:ext>
            </a:extLst>
          </p:cNvPr>
          <p:cNvSpPr txBox="1"/>
          <p:nvPr/>
        </p:nvSpPr>
        <p:spPr>
          <a:xfrm>
            <a:off x="7806965" y="1114325"/>
            <a:ext cx="342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line size determines how far the robot is over the line</a:t>
            </a:r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4E694-7308-498E-9FDA-CD3D9AA64C94}"/>
              </a:ext>
            </a:extLst>
          </p:cNvPr>
          <p:cNvSpPr txBox="1"/>
          <p:nvPr/>
        </p:nvSpPr>
        <p:spPr>
          <a:xfrm>
            <a:off x="1" y="6485400"/>
            <a:ext cx="12192000" cy="37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Line direction and size calculations</a:t>
            </a:r>
            <a:endParaRPr lang="en-AU" b="1"/>
          </a:p>
        </p:txBody>
      </p:sp>
    </p:spTree>
    <p:extLst>
      <p:ext uri="{BB962C8B-B14F-4D97-AF65-F5344CB8AC3E}">
        <p14:creationId xmlns:p14="http://schemas.microsoft.com/office/powerpoint/2010/main" val="239917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Helvetica" panose="020B0604020202020204" pitchFamily="34" charset="0"/>
                <a:cs typeface="Helvetica" panose="020B0604020202020204" pitchFamily="34" charset="0"/>
              </a:rPr>
              <a:t>Light and LRF Sensor Fusion (Novel Feature)</a:t>
            </a:r>
            <a:endParaRPr lang="LID4096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F6FB2-DBB4-4DE5-96CD-7EEFF63ABDF7}"/>
              </a:ext>
            </a:extLst>
          </p:cNvPr>
          <p:cNvSpPr txBox="1"/>
          <p:nvPr/>
        </p:nvSpPr>
        <p:spPr>
          <a:xfrm>
            <a:off x="446883" y="2149484"/>
            <a:ext cx="6858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LRF’s provide the robot with its distance to the wall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These distances are used in collaboration with the Light Sensors to help the robot stay in bounds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 LRFs are able to predict the robot going out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reduces the chance of the robot going 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DDD1B2-79F1-47FB-B273-58771B7A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44" y="1098189"/>
            <a:ext cx="4183356" cy="5495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428838-EFB1-48C8-99BE-86E2D395FD39}"/>
              </a:ext>
            </a:extLst>
          </p:cNvPr>
          <p:cNvSpPr txBox="1"/>
          <p:nvPr/>
        </p:nvSpPr>
        <p:spPr>
          <a:xfrm rot="5400000">
            <a:off x="8619710" y="3604890"/>
            <a:ext cx="114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Slow Area</a:t>
            </a:r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0FF5B-126E-435F-A015-2CD3BC7AEC97}"/>
              </a:ext>
            </a:extLst>
          </p:cNvPr>
          <p:cNvSpPr txBox="1"/>
          <p:nvPr/>
        </p:nvSpPr>
        <p:spPr>
          <a:xfrm rot="5400000">
            <a:off x="10382166" y="3604890"/>
            <a:ext cx="114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Slow Area</a:t>
            </a:r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5180A-41C3-4224-8864-7BEA2897BD56}"/>
              </a:ext>
            </a:extLst>
          </p:cNvPr>
          <p:cNvSpPr txBox="1"/>
          <p:nvPr/>
        </p:nvSpPr>
        <p:spPr>
          <a:xfrm rot="5400000">
            <a:off x="9405736" y="3604890"/>
            <a:ext cx="138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Normal Area</a:t>
            </a:r>
            <a:endParaRPr lang="LID4096"/>
          </a:p>
        </p:txBody>
      </p:sp>
      <p:pic>
        <p:nvPicPr>
          <p:cNvPr id="17" name="Picture 16" descr="A picture containing table, indoor, grass, sitting&#10;&#10;Description automatically generated">
            <a:extLst>
              <a:ext uri="{FF2B5EF4-FFF2-40B4-BE49-F238E27FC236}">
                <a16:creationId xmlns:a16="http://schemas.microsoft.com/office/drawing/2014/main" id="{417FBD20-C995-4D92-BA70-2CF2D3093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747" y="4411985"/>
            <a:ext cx="2168269" cy="21820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57785D-537A-44EF-BB9B-152F608FB755}"/>
              </a:ext>
            </a:extLst>
          </p:cNvPr>
          <p:cNvSpPr txBox="1"/>
          <p:nvPr/>
        </p:nvSpPr>
        <p:spPr>
          <a:xfrm>
            <a:off x="8008644" y="6596390"/>
            <a:ext cx="4183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LRF Avoidance Pre-empting</a:t>
            </a:r>
            <a:endParaRPr lang="en-AU" sz="11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D3A701-CA99-4B3D-B141-4B8DA5D1F27D}"/>
              </a:ext>
            </a:extLst>
          </p:cNvPr>
          <p:cNvSpPr txBox="1"/>
          <p:nvPr/>
        </p:nvSpPr>
        <p:spPr>
          <a:xfrm>
            <a:off x="5709747" y="6596390"/>
            <a:ext cx="2168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LRF PCB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408728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Heading Calculations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3045E-F18B-447A-B9D1-B3E9B83C253B}"/>
              </a:ext>
            </a:extLst>
          </p:cNvPr>
          <p:cNvSpPr txBox="1"/>
          <p:nvPr/>
        </p:nvSpPr>
        <p:spPr>
          <a:xfrm>
            <a:off x="449319" y="1180871"/>
            <a:ext cx="58372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robot has an MPU9250 which acts as a gyroscope sensor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This sensor outputs the degrees per second (DPS) that the robot is moving at for three different axis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This DPS value is used to calculate the robots’ heading and enables the robot to always face the opposition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3FD3C-688F-4C30-922C-9DA798FCEA9E}"/>
              </a:ext>
            </a:extLst>
          </p:cNvPr>
          <p:cNvSpPr txBox="1"/>
          <p:nvPr/>
        </p:nvSpPr>
        <p:spPr>
          <a:xfrm>
            <a:off x="9418985" y="3081875"/>
            <a:ext cx="14234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MPU9250</a:t>
            </a:r>
            <a:endParaRPr lang="en-AU" sz="1100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016E7-D6C8-4A8D-B28D-D834C129C828}"/>
              </a:ext>
            </a:extLst>
          </p:cNvPr>
          <p:cNvSpPr/>
          <p:nvPr/>
        </p:nvSpPr>
        <p:spPr>
          <a:xfrm>
            <a:off x="449319" y="3008073"/>
            <a:ext cx="5529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OpenMV uses trigonometric functions to calculate the goal angle and distance for both goals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goal angles and distance is used to tell the robot where to face so it can always point towards the attacking goal, or defend its own goal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orientation values are controlled using a Proportional-Integral-Derivative (PID) controller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EA73EE-487C-4DC7-883E-D788FDB5A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3" y="5628641"/>
            <a:ext cx="11153454" cy="4946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B0B560-951F-434F-A336-DA5BE2657626}"/>
              </a:ext>
            </a:extLst>
          </p:cNvPr>
          <p:cNvSpPr txBox="1"/>
          <p:nvPr/>
        </p:nvSpPr>
        <p:spPr>
          <a:xfrm>
            <a:off x="519273" y="6124983"/>
            <a:ext cx="11153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Goal Angle and Distance Calculations</a:t>
            </a:r>
            <a:endParaRPr lang="en-AU" sz="1100" b="1"/>
          </a:p>
        </p:txBody>
      </p:sp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65882B79-A7D6-46B7-A58E-1FFE39E5A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61" y="1509047"/>
            <a:ext cx="5456120" cy="36374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F1CE79-0A29-4B6C-B57B-282AE49F3632}"/>
              </a:ext>
            </a:extLst>
          </p:cNvPr>
          <p:cNvSpPr txBox="1"/>
          <p:nvPr/>
        </p:nvSpPr>
        <p:spPr>
          <a:xfrm>
            <a:off x="6286561" y="5164034"/>
            <a:ext cx="5456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Camera Assembly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123719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3564A064-2E62-4FAB-8E43-6115A39140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72A24C-CE9B-4253-B3BD-B6D48535BEAA}"/>
              </a:ext>
            </a:extLst>
          </p:cNvPr>
          <p:cNvSpPr txBox="1"/>
          <p:nvPr/>
        </p:nvSpPr>
        <p:spPr>
          <a:xfrm>
            <a:off x="1323973" y="4753518"/>
            <a:ext cx="9799656" cy="2104482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solidFill>
              <a:srgbClr val="000000">
                <a:alpha val="80000"/>
              </a:srgbClr>
            </a:solidFill>
          </a:ln>
        </p:spPr>
        <p:txBody>
          <a:bodyPr wrap="square" rtlCol="0">
            <a:spAutoFit/>
          </a:bodyPr>
          <a:lstStyle/>
          <a:p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A56A2-B78A-4734-9E7C-25AA0BEB38EB}"/>
              </a:ext>
            </a:extLst>
          </p:cNvPr>
          <p:cNvSpPr txBox="1"/>
          <p:nvPr/>
        </p:nvSpPr>
        <p:spPr>
          <a:xfrm>
            <a:off x="8280512" y="4894176"/>
            <a:ext cx="28431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Gus Gannon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Hardware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Secondary Electronics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Secondary Documentation Developer</a:t>
            </a:r>
          </a:p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1A96B-0842-49DF-8123-100EC45F6AD4}"/>
              </a:ext>
            </a:extLst>
          </p:cNvPr>
          <p:cNvSpPr txBox="1"/>
          <p:nvPr/>
        </p:nvSpPr>
        <p:spPr>
          <a:xfrm>
            <a:off x="1323974" y="4889517"/>
            <a:ext cx="2130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bg1"/>
                </a:solidFill>
              </a:rPr>
              <a:t>Taehwan</a:t>
            </a:r>
            <a:r>
              <a:rPr lang="en-US" b="1">
                <a:solidFill>
                  <a:schemeClr val="bg1"/>
                </a:solidFill>
              </a:rPr>
              <a:t> Kim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Documentation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Tertiary Hardware Developer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1E11C-281E-472C-ABB3-D378D2C5C6C3}"/>
              </a:ext>
            </a:extLst>
          </p:cNvPr>
          <p:cNvSpPr txBox="1"/>
          <p:nvPr/>
        </p:nvSpPr>
        <p:spPr>
          <a:xfrm>
            <a:off x="3285104" y="4894176"/>
            <a:ext cx="2591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Matthew Feros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Electronics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Secondary Hardware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Website Developer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C379E-D5B9-4F5A-8E33-AFD09A651545}"/>
              </a:ext>
            </a:extLst>
          </p:cNvPr>
          <p:cNvSpPr txBox="1"/>
          <p:nvPr/>
        </p:nvSpPr>
        <p:spPr>
          <a:xfrm>
            <a:off x="5688561" y="4894176"/>
            <a:ext cx="2591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Aparaj Bogahawatta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Software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Robot Strategy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>
                <a:solidFill>
                  <a:schemeClr val="bg1"/>
                </a:solidFill>
              </a:rPr>
              <a:t>Primary Poster and Presentation Developer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77EF9-A98A-4D89-8306-FE8CD926485B}"/>
              </a:ext>
            </a:extLst>
          </p:cNvPr>
          <p:cNvSpPr txBox="1"/>
          <p:nvPr/>
        </p:nvSpPr>
        <p:spPr>
          <a:xfrm>
            <a:off x="-1" y="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Team Structure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627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79620-2B9D-441F-B29E-256233CE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2E62B6-1368-4F09-87B5-2F46EA5A7553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Solving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11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Helvetica" panose="020B0604020202020204" pitchFamily="34" charset="0"/>
                <a:cs typeface="Helvetica" panose="020B0604020202020204" pitchFamily="34" charset="0"/>
              </a:rPr>
              <a:t>Line Avoidance</a:t>
            </a:r>
            <a:endParaRPr lang="LID4096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F6FB2-DBB4-4DE5-96CD-7EEFF63ABDF7}"/>
              </a:ext>
            </a:extLst>
          </p:cNvPr>
          <p:cNvSpPr txBox="1"/>
          <p:nvPr/>
        </p:nvSpPr>
        <p:spPr>
          <a:xfrm>
            <a:off x="446883" y="1942094"/>
            <a:ext cx="68583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A major issue with the robot is that the motors used on the robot were too fast for the robot to stay in bounds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We first increased contact with the floor so the robot could change direction faster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We then had to use LRFs to pre-emptively slow down to completely fix the issue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DDD1B2-79F1-47FB-B273-58771B7A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44" y="1098189"/>
            <a:ext cx="4183356" cy="5495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428838-EFB1-48C8-99BE-86E2D395FD39}"/>
              </a:ext>
            </a:extLst>
          </p:cNvPr>
          <p:cNvSpPr txBox="1"/>
          <p:nvPr/>
        </p:nvSpPr>
        <p:spPr>
          <a:xfrm rot="5400000">
            <a:off x="8619710" y="3604890"/>
            <a:ext cx="114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Slow Area</a:t>
            </a:r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0FF5B-126E-435F-A015-2CD3BC7AEC97}"/>
              </a:ext>
            </a:extLst>
          </p:cNvPr>
          <p:cNvSpPr txBox="1"/>
          <p:nvPr/>
        </p:nvSpPr>
        <p:spPr>
          <a:xfrm rot="5400000">
            <a:off x="10382166" y="3604890"/>
            <a:ext cx="114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Slow Area</a:t>
            </a:r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75180A-41C3-4224-8864-7BEA2897BD56}"/>
              </a:ext>
            </a:extLst>
          </p:cNvPr>
          <p:cNvSpPr txBox="1"/>
          <p:nvPr/>
        </p:nvSpPr>
        <p:spPr>
          <a:xfrm rot="5400000">
            <a:off x="9405736" y="3604890"/>
            <a:ext cx="138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Normal Area</a:t>
            </a:r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57785D-537A-44EF-BB9B-152F608FB755}"/>
              </a:ext>
            </a:extLst>
          </p:cNvPr>
          <p:cNvSpPr txBox="1"/>
          <p:nvPr/>
        </p:nvSpPr>
        <p:spPr>
          <a:xfrm>
            <a:off x="8008644" y="6596390"/>
            <a:ext cx="4183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LRF Avoidance Pre-empting</a:t>
            </a:r>
            <a:endParaRPr lang="en-AU" sz="1100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3A3013-83E3-4D08-8ABB-C0FFEF705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1" y="4616514"/>
            <a:ext cx="5775132" cy="1220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8BC745-71F7-43B7-826F-DB33D7FEB505}"/>
              </a:ext>
            </a:extLst>
          </p:cNvPr>
          <p:cNvSpPr txBox="1"/>
          <p:nvPr/>
        </p:nvSpPr>
        <p:spPr>
          <a:xfrm>
            <a:off x="1084440" y="5837468"/>
            <a:ext cx="5775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Wheel Progression – GTF Wheel, Single Layered Custom Wheel, Double Layered Custom Wheel (Left to Right)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4152315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0" y="-789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atin typeface="Helvetica" panose="020B0604020202020204" pitchFamily="34" charset="0"/>
                <a:cs typeface="Helvetica" panose="020B0604020202020204" pitchFamily="34" charset="0"/>
              </a:rPr>
              <a:t>Power Supply</a:t>
            </a:r>
            <a:endParaRPr lang="LID4096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F6FB2-DBB4-4DE5-96CD-7EEFF63ABDF7}"/>
              </a:ext>
            </a:extLst>
          </p:cNvPr>
          <p:cNvSpPr txBox="1"/>
          <p:nvPr/>
        </p:nvSpPr>
        <p:spPr>
          <a:xfrm>
            <a:off x="1620179" y="1359969"/>
            <a:ext cx="8951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 original power supply had a single integrated circuit (IC) that could output 5V and 3.3V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caused some issues as there was a problem with the 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was fixed by having two separate power supplies for the 5V and 3.3V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meant that we had more components on the PCB, but all the components had power</a:t>
            </a:r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84BE947-D268-4751-9C15-7FB2EEB982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t="32027" r="29391" b="50000"/>
          <a:stretch/>
        </p:blipFill>
        <p:spPr>
          <a:xfrm rot="16200000">
            <a:off x="6287451" y="3448805"/>
            <a:ext cx="3336509" cy="222576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22ED7B97-9367-45F6-A0F5-9F4248F2F1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0" t="32027" r="41854" b="50000"/>
          <a:stretch/>
        </p:blipFill>
        <p:spPr>
          <a:xfrm rot="16200000">
            <a:off x="2038637" y="3014705"/>
            <a:ext cx="3336509" cy="3093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EFDCD3-C3B5-491F-9CF3-2998812A5D90}"/>
              </a:ext>
            </a:extLst>
          </p:cNvPr>
          <p:cNvSpPr txBox="1"/>
          <p:nvPr/>
        </p:nvSpPr>
        <p:spPr>
          <a:xfrm>
            <a:off x="2159910" y="6229940"/>
            <a:ext cx="3093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3.3V  Voltage Regulator</a:t>
            </a:r>
            <a:endParaRPr lang="en-AU" sz="11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41B19-302C-410D-B8F6-ECD8E63CBD5D}"/>
              </a:ext>
            </a:extLst>
          </p:cNvPr>
          <p:cNvSpPr txBox="1"/>
          <p:nvPr/>
        </p:nvSpPr>
        <p:spPr>
          <a:xfrm>
            <a:off x="6842825" y="6229940"/>
            <a:ext cx="2225761" cy="261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5V  Voltage Regulator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3036729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goodbye australia">
            <a:extLst>
              <a:ext uri="{FF2B5EF4-FFF2-40B4-BE49-F238E27FC236}">
                <a16:creationId xmlns:a16="http://schemas.microsoft.com/office/drawing/2014/main" id="{18E2FAE2-5B41-430B-80D2-314072378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11262"/>
            <a:ext cx="12192000" cy="809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05C49-E63D-4889-B425-1E1BF43D26D9}"/>
              </a:ext>
            </a:extLst>
          </p:cNvPr>
          <p:cNvSpPr txBox="1"/>
          <p:nvPr/>
        </p:nvSpPr>
        <p:spPr>
          <a:xfrm>
            <a:off x="4396775" y="1013063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0B7E06-C4C5-476A-83E8-9800C36DB07A}"/>
              </a:ext>
            </a:extLst>
          </p:cNvPr>
          <p:cNvSpPr txBox="1"/>
          <p:nvPr/>
        </p:nvSpPr>
        <p:spPr>
          <a:xfrm>
            <a:off x="5666066" y="6135945"/>
            <a:ext cx="5495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/>
              <a:t>For more information about our robot, please visit </a:t>
            </a:r>
            <a:r>
              <a:rPr lang="en-AU" sz="2000" b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https://bbcrobotics-mna.com/</a:t>
            </a:r>
            <a:endParaRPr lang="en-AU" sz="20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33EC-28BB-4334-ADF4-7576A1D5849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50" y="4520204"/>
            <a:ext cx="2309515" cy="230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8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79620-2B9D-441F-B29E-256233CE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2E62B6-1368-4F09-87B5-2F46EA5A7553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Chassis Design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29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80ED40-EFA0-40ED-8F2D-6498F18E17FB}"/>
              </a:ext>
            </a:extLst>
          </p:cNvPr>
          <p:cNvSpPr txBox="1"/>
          <p:nvPr/>
        </p:nvSpPr>
        <p:spPr>
          <a:xfrm>
            <a:off x="0" y="0"/>
            <a:ext cx="12192000" cy="86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Overview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308EA9D1-2149-4B06-88EC-C59EE4C9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13" y="1014329"/>
            <a:ext cx="5194374" cy="58436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7269A0-5406-4018-A7AA-846F967D45A7}"/>
              </a:ext>
            </a:extLst>
          </p:cNvPr>
          <p:cNvCxnSpPr>
            <a:cxnSpLocks/>
          </p:cNvCxnSpPr>
          <p:nvPr/>
        </p:nvCxnSpPr>
        <p:spPr>
          <a:xfrm flipH="1">
            <a:off x="3498814" y="5742463"/>
            <a:ext cx="539694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975BD1-338C-4E70-846A-5072E969745E}"/>
              </a:ext>
            </a:extLst>
          </p:cNvPr>
          <p:cNvCxnSpPr>
            <a:cxnSpLocks/>
          </p:cNvCxnSpPr>
          <p:nvPr/>
        </p:nvCxnSpPr>
        <p:spPr>
          <a:xfrm flipH="1">
            <a:off x="3450296" y="6592957"/>
            <a:ext cx="524289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288337-6D5D-4BBF-BB4E-4D309C499B3F}"/>
              </a:ext>
            </a:extLst>
          </p:cNvPr>
          <p:cNvCxnSpPr>
            <a:cxnSpLocks/>
          </p:cNvCxnSpPr>
          <p:nvPr/>
        </p:nvCxnSpPr>
        <p:spPr>
          <a:xfrm flipH="1">
            <a:off x="3296239" y="5042453"/>
            <a:ext cx="539694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1874EF-D905-4988-9AD6-D2B7DB0C8FCC}"/>
              </a:ext>
            </a:extLst>
          </p:cNvPr>
          <p:cNvCxnSpPr>
            <a:cxnSpLocks/>
          </p:cNvCxnSpPr>
          <p:nvPr/>
        </p:nvCxnSpPr>
        <p:spPr>
          <a:xfrm flipH="1">
            <a:off x="3498813" y="4032746"/>
            <a:ext cx="539694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BC1F5A-8D24-418C-95A8-24910649DDD4}"/>
              </a:ext>
            </a:extLst>
          </p:cNvPr>
          <p:cNvCxnSpPr>
            <a:cxnSpLocks/>
          </p:cNvCxnSpPr>
          <p:nvPr/>
        </p:nvCxnSpPr>
        <p:spPr>
          <a:xfrm flipH="1">
            <a:off x="3296239" y="2880693"/>
            <a:ext cx="539694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C017D1-CEE8-473D-B7B2-5E548A4C92BC}"/>
              </a:ext>
            </a:extLst>
          </p:cNvPr>
          <p:cNvSpPr txBox="1"/>
          <p:nvPr/>
        </p:nvSpPr>
        <p:spPr>
          <a:xfrm>
            <a:off x="2087217" y="5874096"/>
            <a:ext cx="1353859" cy="9739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Bottom Layer:</a:t>
            </a:r>
          </a:p>
          <a:p>
            <a:r>
              <a:rPr lang="en-US" sz="1400"/>
              <a:t>-Light sensors</a:t>
            </a:r>
          </a:p>
          <a:p>
            <a:r>
              <a:rPr lang="en-US" sz="1400"/>
              <a:t>-Motor brackets</a:t>
            </a:r>
          </a:p>
          <a:p>
            <a:r>
              <a:rPr lang="en-US" sz="1400"/>
              <a:t>-Battery holder</a:t>
            </a:r>
            <a:endParaRPr lang="LID4096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81DF3-EDFC-4AC3-8EE4-126FF26A0A23}"/>
              </a:ext>
            </a:extLst>
          </p:cNvPr>
          <p:cNvSpPr txBox="1"/>
          <p:nvPr/>
        </p:nvSpPr>
        <p:spPr>
          <a:xfrm>
            <a:off x="8851328" y="5265409"/>
            <a:ext cx="21430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Middle Layer:</a:t>
            </a:r>
          </a:p>
          <a:p>
            <a:r>
              <a:rPr lang="en-US" sz="1400"/>
              <a:t>-Motor brackets</a:t>
            </a:r>
          </a:p>
          <a:p>
            <a:r>
              <a:rPr lang="en-US" sz="1400"/>
              <a:t>-TSSP sensor bracket</a:t>
            </a:r>
          </a:p>
          <a:p>
            <a:r>
              <a:rPr lang="en-US" sz="1400"/>
              <a:t>-Top plate supports</a:t>
            </a:r>
            <a:endParaRPr lang="LID4096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BFBF7-7992-4D80-9DB7-4ACA61F8EB64}"/>
              </a:ext>
            </a:extLst>
          </p:cNvPr>
          <p:cNvSpPr txBox="1"/>
          <p:nvPr/>
        </p:nvSpPr>
        <p:spPr>
          <a:xfrm>
            <a:off x="523674" y="4437840"/>
            <a:ext cx="1608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Main Circuit Board:</a:t>
            </a:r>
          </a:p>
          <a:p>
            <a:r>
              <a:rPr lang="en-US" sz="1400"/>
              <a:t>-Microcontrollers</a:t>
            </a:r>
          </a:p>
          <a:p>
            <a:r>
              <a:rPr lang="en-US" sz="1400"/>
              <a:t>-Screen</a:t>
            </a:r>
          </a:p>
          <a:p>
            <a:r>
              <a:rPr lang="en-US" sz="1400"/>
              <a:t>-IMU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88EC3-F2F3-4E58-AD0C-1DE275441851}"/>
              </a:ext>
            </a:extLst>
          </p:cNvPr>
          <p:cNvSpPr txBox="1"/>
          <p:nvPr/>
        </p:nvSpPr>
        <p:spPr>
          <a:xfrm>
            <a:off x="1844820" y="4654678"/>
            <a:ext cx="1584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-Camera</a:t>
            </a:r>
          </a:p>
          <a:p>
            <a:r>
              <a:rPr lang="en-US" sz="1400"/>
              <a:t>-Motor Controllers</a:t>
            </a:r>
          </a:p>
          <a:p>
            <a:r>
              <a:rPr lang="en-US" sz="1400"/>
              <a:t>-Power Supply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AA43C-4710-4CCB-B1E1-6C426A7FD9A7}"/>
              </a:ext>
            </a:extLst>
          </p:cNvPr>
          <p:cNvSpPr txBox="1"/>
          <p:nvPr/>
        </p:nvSpPr>
        <p:spPr>
          <a:xfrm>
            <a:off x="8895761" y="3673123"/>
            <a:ext cx="183353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Top Layer:</a:t>
            </a:r>
          </a:p>
          <a:p>
            <a:r>
              <a:rPr lang="en-US" sz="1400"/>
              <a:t>-Cross bar bearings</a:t>
            </a:r>
          </a:p>
          <a:p>
            <a:r>
              <a:rPr lang="en-US" sz="1400"/>
              <a:t>-Handle</a:t>
            </a:r>
            <a:endParaRPr lang="LID4096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9E5F9-A20B-4FDE-9732-AA0E4E2674C3}"/>
              </a:ext>
            </a:extLst>
          </p:cNvPr>
          <p:cNvSpPr txBox="1"/>
          <p:nvPr/>
        </p:nvSpPr>
        <p:spPr>
          <a:xfrm>
            <a:off x="1371600" y="2403639"/>
            <a:ext cx="192463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Camera Cap:</a:t>
            </a:r>
          </a:p>
          <a:p>
            <a:r>
              <a:rPr lang="en-US" sz="1400"/>
              <a:t>-360° Mirror cone</a:t>
            </a:r>
          </a:p>
          <a:p>
            <a:r>
              <a:rPr lang="en-US" sz="1400"/>
              <a:t>-4 x Laser range finder</a:t>
            </a:r>
          </a:p>
          <a:p>
            <a:r>
              <a:rPr lang="en-US" sz="1400"/>
              <a:t>-Sticker plate</a:t>
            </a:r>
            <a:endParaRPr lang="LID4096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BA1262-2B0B-49BE-9DA4-777296F27FD0}"/>
              </a:ext>
            </a:extLst>
          </p:cNvPr>
          <p:cNvSpPr/>
          <p:nvPr/>
        </p:nvSpPr>
        <p:spPr>
          <a:xfrm>
            <a:off x="591379" y="4485671"/>
            <a:ext cx="2710538" cy="11299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17F60-36A5-4FE0-BB8E-51ADCAA0DEEF}"/>
              </a:ext>
            </a:extLst>
          </p:cNvPr>
          <p:cNvSpPr txBox="1"/>
          <p:nvPr/>
        </p:nvSpPr>
        <p:spPr>
          <a:xfrm>
            <a:off x="523674" y="716437"/>
            <a:ext cx="2772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Use of Autodesk Fusion 360 for Structural 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Use of Autodesk EAGLE for Electrical Design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106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813FF6-8E5E-47E7-A555-8E2328F38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20993" r="1807" b="19137"/>
          <a:stretch/>
        </p:blipFill>
        <p:spPr>
          <a:xfrm>
            <a:off x="5990897" y="0"/>
            <a:ext cx="6201103" cy="2959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790B8-0CAC-4CF6-9932-63D4C4BB8A22}"/>
              </a:ext>
            </a:extLst>
          </p:cNvPr>
          <p:cNvSpPr txBox="1"/>
          <p:nvPr/>
        </p:nvSpPr>
        <p:spPr>
          <a:xfrm>
            <a:off x="1603095" y="1217045"/>
            <a:ext cx="4256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9v Maxon DCX 19, 16:1 custom gear 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Omnidirectional Wheel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Custom Design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Double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4 Motors Separated by 90°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latin typeface="Georgia Pro" panose="020B0604020202020204" pitchFamily="18" charset="0"/>
              </a:rPr>
              <a:t>Support Brackets Give Motors More Stability</a:t>
            </a:r>
          </a:p>
        </p:txBody>
      </p:sp>
      <p:pic>
        <p:nvPicPr>
          <p:cNvPr id="8" name="Picture 7" descr="A close up of ware&#10;&#10;Description automatically generated">
            <a:extLst>
              <a:ext uri="{FF2B5EF4-FFF2-40B4-BE49-F238E27FC236}">
                <a16:creationId xmlns:a16="http://schemas.microsoft.com/office/drawing/2014/main" id="{576944B7-7733-4044-9FB3-947B66FEFDF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20865"/>
            <a:ext cx="5571574" cy="3134010"/>
          </a:xfrm>
          <a:prstGeom prst="rect">
            <a:avLst/>
          </a:prstGeom>
        </p:spPr>
      </p:pic>
      <p:pic>
        <p:nvPicPr>
          <p:cNvPr id="1028" name="Picture 4" descr="maxon motor">
            <a:extLst>
              <a:ext uri="{FF2B5EF4-FFF2-40B4-BE49-F238E27FC236}">
                <a16:creationId xmlns:a16="http://schemas.microsoft.com/office/drawing/2014/main" id="{96E36636-3E96-4458-92B1-D723E6B74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26"/>
          <a:stretch/>
        </p:blipFill>
        <p:spPr bwMode="auto">
          <a:xfrm>
            <a:off x="5571575" y="4355095"/>
            <a:ext cx="6621112" cy="186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D6528-0BD4-4C94-AE7C-BEB98C5BB387}"/>
              </a:ext>
            </a:extLst>
          </p:cNvPr>
          <p:cNvSpPr txBox="1"/>
          <p:nvPr/>
        </p:nvSpPr>
        <p:spPr>
          <a:xfrm>
            <a:off x="0" y="0"/>
            <a:ext cx="10150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Drive System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0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A09A6-CBF0-45F3-A0FD-E376E930E732}"/>
              </a:ext>
            </a:extLst>
          </p:cNvPr>
          <p:cNvSpPr txBox="1"/>
          <p:nvPr/>
        </p:nvSpPr>
        <p:spPr>
          <a:xfrm>
            <a:off x="0" y="250042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Helvetica" panose="020B0604020202020204" pitchFamily="34" charset="0"/>
                <a:cs typeface="Helvetica" panose="020B0604020202020204" pitchFamily="34" charset="0"/>
              </a:rPr>
              <a:t>Innovative Mirror Mount (Novel Feature)</a:t>
            </a:r>
            <a:endParaRPr lang="LID4096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A0C9F-A93A-4BEC-B841-36F27D229B19}"/>
              </a:ext>
            </a:extLst>
          </p:cNvPr>
          <p:cNvSpPr txBox="1"/>
          <p:nvPr/>
        </p:nvSpPr>
        <p:spPr>
          <a:xfrm>
            <a:off x="6096000" y="1377260"/>
            <a:ext cx="55838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There are two mounts for the mirror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They allow the mirror to be </a:t>
            </a:r>
            <a:r>
              <a:rPr lang="en-US" err="1"/>
              <a:t>centred</a:t>
            </a:r>
            <a:r>
              <a:rPr lang="en-US"/>
              <a:t> </a:t>
            </a:r>
            <a:r>
              <a:rPr lang="en-GB"/>
              <a:t>for the camera’s field of view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is needed since the </a:t>
            </a:r>
            <a:r>
              <a:rPr lang="en-US" err="1"/>
              <a:t>centre</a:t>
            </a:r>
            <a:r>
              <a:rPr lang="en-US"/>
              <a:t> of the lens is not necessarily the </a:t>
            </a:r>
            <a:r>
              <a:rPr lang="en-US" err="1"/>
              <a:t>centre</a:t>
            </a:r>
            <a:r>
              <a:rPr lang="en-US"/>
              <a:t> of the view for the camera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The mirror mount also includes a mount for the LRF PCB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This includes a part where the Flat Flex Cable can wrap around so it is orientated in a way where it won’t affect the camera</a:t>
            </a:r>
          </a:p>
        </p:txBody>
      </p:sp>
      <p:pic>
        <p:nvPicPr>
          <p:cNvPr id="3" name="Picture 2" descr="A picture containing indoor, wall, table&#10;&#10;Description automatically generated">
            <a:extLst>
              <a:ext uri="{FF2B5EF4-FFF2-40B4-BE49-F238E27FC236}">
                <a16:creationId xmlns:a16="http://schemas.microsoft.com/office/drawing/2014/main" id="{52779A13-1AE8-43B0-BAFB-550248D02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5" y="1215112"/>
            <a:ext cx="3550763" cy="2367175"/>
          </a:xfrm>
          <a:prstGeom prst="rect">
            <a:avLst/>
          </a:prstGeom>
        </p:spPr>
      </p:pic>
      <p:pic>
        <p:nvPicPr>
          <p:cNvPr id="15" name="Picture 14" descr="A picture containing object, grass&#10;&#10;Description automatically generated">
            <a:extLst>
              <a:ext uri="{FF2B5EF4-FFF2-40B4-BE49-F238E27FC236}">
                <a16:creationId xmlns:a16="http://schemas.microsoft.com/office/drawing/2014/main" id="{50D54D28-0E0E-48CF-B734-B3BA2FF26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05" y="3841312"/>
            <a:ext cx="3550763" cy="23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3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5B64F-BAB1-4F9B-9A1F-CF489D0F7294}"/>
              </a:ext>
            </a:extLst>
          </p:cNvPr>
          <p:cNvSpPr txBox="1"/>
          <p:nvPr/>
        </p:nvSpPr>
        <p:spPr>
          <a:xfrm>
            <a:off x="1557633" y="364368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Reliability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434CE-6882-47E5-9DAD-41F941AB60AA}"/>
              </a:ext>
            </a:extLst>
          </p:cNvPr>
          <p:cNvSpPr txBox="1"/>
          <p:nvPr/>
        </p:nvSpPr>
        <p:spPr>
          <a:xfrm>
            <a:off x="5830744" y="3429000"/>
            <a:ext cx="6114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PCB’s reduce wire runs and risk of disconnection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Minimum amount of parts used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Reduces maintenance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Reduced human error in construction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Simple microcontroller layout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Increases reliability on communication between controllers</a:t>
            </a:r>
          </a:p>
        </p:txBody>
      </p:sp>
      <p:pic>
        <p:nvPicPr>
          <p:cNvPr id="7" name="Picture 6" descr="A close up of some grass&#10;&#10;Description automatically generated">
            <a:extLst>
              <a:ext uri="{FF2B5EF4-FFF2-40B4-BE49-F238E27FC236}">
                <a16:creationId xmlns:a16="http://schemas.microsoft.com/office/drawing/2014/main" id="{D11C107B-AD83-4CA6-8AE8-6BE84FE85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0" y="2574236"/>
            <a:ext cx="5180072" cy="3621170"/>
          </a:xfrm>
          <a:prstGeom prst="rect">
            <a:avLst/>
          </a:prstGeom>
        </p:spPr>
      </p:pic>
      <p:pic>
        <p:nvPicPr>
          <p:cNvPr id="9" name="Picture 8" descr="A close up of green grass&#10;&#10;Description automatically generated">
            <a:extLst>
              <a:ext uri="{FF2B5EF4-FFF2-40B4-BE49-F238E27FC236}">
                <a16:creationId xmlns:a16="http://schemas.microsoft.com/office/drawing/2014/main" id="{82A58DA9-D4CC-4973-BEEF-D425A7563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44" y="128572"/>
            <a:ext cx="3143527" cy="2445788"/>
          </a:xfrm>
          <a:prstGeom prst="rect">
            <a:avLst/>
          </a:prstGeom>
        </p:spPr>
      </p:pic>
      <p:pic>
        <p:nvPicPr>
          <p:cNvPr id="11" name="Picture 10" descr="A picture containing table, indoor, grass, sitting&#10;&#10;Description automatically generated">
            <a:extLst>
              <a:ext uri="{FF2B5EF4-FFF2-40B4-BE49-F238E27FC236}">
                <a16:creationId xmlns:a16="http://schemas.microsoft.com/office/drawing/2014/main" id="{AAED032A-13EE-4C4E-AF63-0F401D83E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04" y="128572"/>
            <a:ext cx="2430203" cy="2445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EEF14F-1B84-456F-8A98-6782CE831579}"/>
              </a:ext>
            </a:extLst>
          </p:cNvPr>
          <p:cNvSpPr txBox="1"/>
          <p:nvPr/>
        </p:nvSpPr>
        <p:spPr>
          <a:xfrm>
            <a:off x="286448" y="6232022"/>
            <a:ext cx="5180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Main PCB</a:t>
            </a:r>
            <a:endParaRPr lang="en-AU" sz="11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E63E1-C978-4B6C-81F2-761A096BB2D8}"/>
              </a:ext>
            </a:extLst>
          </p:cNvPr>
          <p:cNvSpPr txBox="1"/>
          <p:nvPr/>
        </p:nvSpPr>
        <p:spPr>
          <a:xfrm>
            <a:off x="5830744" y="2574236"/>
            <a:ext cx="3143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Light Sensor PCB</a:t>
            </a:r>
            <a:endParaRPr lang="en-AU" sz="11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88F27-71DC-4E36-8A19-A147C427E0AE}"/>
              </a:ext>
            </a:extLst>
          </p:cNvPr>
          <p:cNvSpPr txBox="1"/>
          <p:nvPr/>
        </p:nvSpPr>
        <p:spPr>
          <a:xfrm>
            <a:off x="9515104" y="2574236"/>
            <a:ext cx="2430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LRF PCB</a:t>
            </a:r>
            <a:endParaRPr lang="en-AU" sz="1100" b="1"/>
          </a:p>
        </p:txBody>
      </p:sp>
    </p:spTree>
    <p:extLst>
      <p:ext uri="{BB962C8B-B14F-4D97-AF65-F5344CB8AC3E}">
        <p14:creationId xmlns:p14="http://schemas.microsoft.com/office/powerpoint/2010/main" val="1275685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F8355-691A-4EC9-88B7-C4099B31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05C49-E63D-4889-B425-1E1BF43D26D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of Sensors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540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F7A311EC-7BE5-46C7-8B35-C7DF1450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753" y="949750"/>
            <a:ext cx="5954247" cy="4958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0ED40-EFA0-40ED-8F2D-6498F18E17FB}"/>
              </a:ext>
            </a:extLst>
          </p:cNvPr>
          <p:cNvSpPr txBox="1"/>
          <p:nvPr/>
        </p:nvSpPr>
        <p:spPr>
          <a:xfrm>
            <a:off x="0" y="0"/>
            <a:ext cx="12192000" cy="86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Overview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EC399-6722-4CFB-9A0B-670290BAB40B}"/>
              </a:ext>
            </a:extLst>
          </p:cNvPr>
          <p:cNvSpPr txBox="1"/>
          <p:nvPr/>
        </p:nvSpPr>
        <p:spPr>
          <a:xfrm>
            <a:off x="534039" y="1720839"/>
            <a:ext cx="51273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Sensors are arranged on the three PCBs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Robot has two micro-controllers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/>
              <a:t>The diagram on the right shows how the components on the robot interact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/>
              <a:t>Teensy 3.5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Receives data from the robot’s sensors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Calculates movement directions and heading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Gives command to the robot’s four motors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/>
              <a:t>OpenMV H7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Receives data from the image sensor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Recognises areas of colour as ‘blobs’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Converts blob data to usable angles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9878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1240</Words>
  <Application>Microsoft Office PowerPoint</Application>
  <PresentationFormat>Widescreen</PresentationFormat>
  <Paragraphs>228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Georgia Pro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Aparaj Bogahawatta</dc:creator>
  <cp:lastModifiedBy>Aparaj Bogahawatta</cp:lastModifiedBy>
  <cp:revision>1</cp:revision>
  <dcterms:created xsi:type="dcterms:W3CDTF">2019-07-01T13:15:48Z</dcterms:created>
  <dcterms:modified xsi:type="dcterms:W3CDTF">2019-07-02T12:42:41Z</dcterms:modified>
</cp:coreProperties>
</file>